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4" r:id="rId4"/>
    <p:sldId id="265" r:id="rId5"/>
    <p:sldId id="268" r:id="rId6"/>
    <p:sldId id="270" r:id="rId7"/>
    <p:sldId id="266" r:id="rId8"/>
    <p:sldId id="269"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lear Sans Bold" panose="020B0803030202020304" pitchFamily="34" charset="0"/>
      <p:regular r:id="rId14"/>
      <p:bold r:id="rId15"/>
    </p:embeddedFont>
    <p:embeddedFont>
      <p:font typeface="Clear Sans Regular" panose="020B05030302020203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4B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autoAdjust="0"/>
    <p:restoredTop sz="94650" autoAdjust="0"/>
  </p:normalViewPr>
  <p:slideViewPr>
    <p:cSldViewPr>
      <p:cViewPr varScale="1">
        <p:scale>
          <a:sx n="60" d="100"/>
          <a:sy n="60" d="100"/>
        </p:scale>
        <p:origin x="200" y="8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8B0D1E-86FA-4556-A939-055560B4447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CF9AB77-7070-47E4-B50F-3832A3AF27BC}">
      <dgm:prSet/>
      <dgm:spPr/>
      <dgm:t>
        <a:bodyPr/>
        <a:lstStyle/>
        <a:p>
          <a:r>
            <a:rPr lang="en-US" b="1"/>
            <a:t>numpy</a:t>
          </a:r>
          <a:endParaRPr lang="en-US"/>
        </a:p>
      </dgm:t>
    </dgm:pt>
    <dgm:pt modelId="{1439826E-0A36-4438-B085-C150516C1B5A}" type="parTrans" cxnId="{E721B145-3DF0-4730-8D83-0513D34BC426}">
      <dgm:prSet/>
      <dgm:spPr/>
      <dgm:t>
        <a:bodyPr/>
        <a:lstStyle/>
        <a:p>
          <a:endParaRPr lang="en-US"/>
        </a:p>
      </dgm:t>
    </dgm:pt>
    <dgm:pt modelId="{AA2A5A96-3031-49D7-85F0-433D293FD605}" type="sibTrans" cxnId="{E721B145-3DF0-4730-8D83-0513D34BC426}">
      <dgm:prSet/>
      <dgm:spPr/>
      <dgm:t>
        <a:bodyPr/>
        <a:lstStyle/>
        <a:p>
          <a:endParaRPr lang="en-US"/>
        </a:p>
      </dgm:t>
    </dgm:pt>
    <dgm:pt modelId="{B586591B-2E6D-4A54-A30A-1F4EC8AA16BC}">
      <dgm:prSet/>
      <dgm:spPr/>
      <dgm:t>
        <a:bodyPr/>
        <a:lstStyle/>
        <a:p>
          <a:r>
            <a:rPr lang="en-US" b="1"/>
            <a:t>pandas</a:t>
          </a:r>
          <a:endParaRPr lang="en-US"/>
        </a:p>
      </dgm:t>
    </dgm:pt>
    <dgm:pt modelId="{54A34908-A211-4107-8995-91E692319A56}" type="parTrans" cxnId="{CFFA60C9-6CEC-4AEC-B56F-CAA519C734BD}">
      <dgm:prSet/>
      <dgm:spPr/>
      <dgm:t>
        <a:bodyPr/>
        <a:lstStyle/>
        <a:p>
          <a:endParaRPr lang="en-US"/>
        </a:p>
      </dgm:t>
    </dgm:pt>
    <dgm:pt modelId="{02DB6B0B-A235-4C12-B2C6-31503F07CEDC}" type="sibTrans" cxnId="{CFFA60C9-6CEC-4AEC-B56F-CAA519C734BD}">
      <dgm:prSet/>
      <dgm:spPr/>
      <dgm:t>
        <a:bodyPr/>
        <a:lstStyle/>
        <a:p>
          <a:endParaRPr lang="en-US"/>
        </a:p>
      </dgm:t>
    </dgm:pt>
    <dgm:pt modelId="{69A8828B-A1AC-4DA0-B433-8A7ED370DD6C}">
      <dgm:prSet/>
      <dgm:spPr/>
      <dgm:t>
        <a:bodyPr/>
        <a:lstStyle/>
        <a:p>
          <a:r>
            <a:rPr lang="en-US" b="1"/>
            <a:t>matplotlib</a:t>
          </a:r>
          <a:endParaRPr lang="en-US"/>
        </a:p>
      </dgm:t>
    </dgm:pt>
    <dgm:pt modelId="{AEAEA42C-783F-4F79-85F9-E2E5949E08F4}" type="parTrans" cxnId="{3ED00151-B54F-4DB2-9DED-27002DC6FE95}">
      <dgm:prSet/>
      <dgm:spPr/>
      <dgm:t>
        <a:bodyPr/>
        <a:lstStyle/>
        <a:p>
          <a:endParaRPr lang="en-US"/>
        </a:p>
      </dgm:t>
    </dgm:pt>
    <dgm:pt modelId="{46D1930E-1962-411B-882E-B2003BAE6457}" type="sibTrans" cxnId="{3ED00151-B54F-4DB2-9DED-27002DC6FE95}">
      <dgm:prSet/>
      <dgm:spPr/>
      <dgm:t>
        <a:bodyPr/>
        <a:lstStyle/>
        <a:p>
          <a:endParaRPr lang="en-US"/>
        </a:p>
      </dgm:t>
    </dgm:pt>
    <dgm:pt modelId="{961C5B16-D169-4D81-A080-5805933D6AE8}">
      <dgm:prSet/>
      <dgm:spPr/>
      <dgm:t>
        <a:bodyPr/>
        <a:lstStyle/>
        <a:p>
          <a:r>
            <a:rPr lang="en-US" b="1"/>
            <a:t>seaborn</a:t>
          </a:r>
          <a:endParaRPr lang="en-US"/>
        </a:p>
      </dgm:t>
    </dgm:pt>
    <dgm:pt modelId="{1E8D268B-717E-4E39-A9C6-90B324AE95E9}" type="parTrans" cxnId="{E446B098-9496-400C-B5FF-33A923FABA54}">
      <dgm:prSet/>
      <dgm:spPr/>
      <dgm:t>
        <a:bodyPr/>
        <a:lstStyle/>
        <a:p>
          <a:endParaRPr lang="en-US"/>
        </a:p>
      </dgm:t>
    </dgm:pt>
    <dgm:pt modelId="{50F33F51-57C1-4EDE-99F9-DC99B2712E24}" type="sibTrans" cxnId="{E446B098-9496-400C-B5FF-33A923FABA54}">
      <dgm:prSet/>
      <dgm:spPr/>
      <dgm:t>
        <a:bodyPr/>
        <a:lstStyle/>
        <a:p>
          <a:endParaRPr lang="en-US"/>
        </a:p>
      </dgm:t>
    </dgm:pt>
    <dgm:pt modelId="{F35C1B16-432C-4AC4-88FF-8E9B4320F0D7}">
      <dgm:prSet/>
      <dgm:spPr/>
      <dgm:t>
        <a:bodyPr/>
        <a:lstStyle/>
        <a:p>
          <a:r>
            <a:rPr lang="en-US" b="1"/>
            <a:t>scikit-learn</a:t>
          </a:r>
          <a:endParaRPr lang="en-US"/>
        </a:p>
      </dgm:t>
    </dgm:pt>
    <dgm:pt modelId="{25D388E1-7395-42DE-972E-D0E23242CFD5}" type="parTrans" cxnId="{F2458E75-347B-4D28-835D-24B125EE4EA4}">
      <dgm:prSet/>
      <dgm:spPr/>
      <dgm:t>
        <a:bodyPr/>
        <a:lstStyle/>
        <a:p>
          <a:endParaRPr lang="en-US"/>
        </a:p>
      </dgm:t>
    </dgm:pt>
    <dgm:pt modelId="{3467D3D6-1062-4FB1-BA8A-38A34A39558A}" type="sibTrans" cxnId="{F2458E75-347B-4D28-835D-24B125EE4EA4}">
      <dgm:prSet/>
      <dgm:spPr/>
      <dgm:t>
        <a:bodyPr/>
        <a:lstStyle/>
        <a:p>
          <a:endParaRPr lang="en-US"/>
        </a:p>
      </dgm:t>
    </dgm:pt>
    <dgm:pt modelId="{27535408-9E8B-492A-930B-C395FA67C864}">
      <dgm:prSet/>
      <dgm:spPr/>
      <dgm:t>
        <a:bodyPr/>
        <a:lstStyle/>
        <a:p>
          <a:r>
            <a:rPr lang="en-US" b="1"/>
            <a:t>lxml</a:t>
          </a:r>
          <a:endParaRPr lang="en-US"/>
        </a:p>
      </dgm:t>
    </dgm:pt>
    <dgm:pt modelId="{9D5EEA25-330D-45BD-9467-4A481FCC3D73}" type="parTrans" cxnId="{4B1A52D4-E0E1-4220-9B14-B840FE3764DC}">
      <dgm:prSet/>
      <dgm:spPr/>
      <dgm:t>
        <a:bodyPr/>
        <a:lstStyle/>
        <a:p>
          <a:endParaRPr lang="en-US"/>
        </a:p>
      </dgm:t>
    </dgm:pt>
    <dgm:pt modelId="{564DFC4C-7690-4ED0-9F6C-22BBAE6D8217}" type="sibTrans" cxnId="{4B1A52D4-E0E1-4220-9B14-B840FE3764DC}">
      <dgm:prSet/>
      <dgm:spPr/>
      <dgm:t>
        <a:bodyPr/>
        <a:lstStyle/>
        <a:p>
          <a:endParaRPr lang="en-US"/>
        </a:p>
      </dgm:t>
    </dgm:pt>
    <dgm:pt modelId="{86973D8B-031E-44DD-920F-04A0B7395B93}">
      <dgm:prSet/>
      <dgm:spPr/>
      <dgm:t>
        <a:bodyPr/>
        <a:lstStyle/>
        <a:p>
          <a:r>
            <a:rPr lang="en-US" b="1"/>
            <a:t>TMDb</a:t>
          </a:r>
          <a:endParaRPr lang="en-US"/>
        </a:p>
      </dgm:t>
    </dgm:pt>
    <dgm:pt modelId="{45724769-6DD4-4757-83E6-A3FE23B05D61}" type="parTrans" cxnId="{7AD8CCCB-654D-4B31-BC20-194420CF962D}">
      <dgm:prSet/>
      <dgm:spPr/>
      <dgm:t>
        <a:bodyPr/>
        <a:lstStyle/>
        <a:p>
          <a:endParaRPr lang="en-US"/>
        </a:p>
      </dgm:t>
    </dgm:pt>
    <dgm:pt modelId="{AB406234-4C17-4BD6-8044-13E9020C19CD}" type="sibTrans" cxnId="{7AD8CCCB-654D-4B31-BC20-194420CF962D}">
      <dgm:prSet/>
      <dgm:spPr/>
      <dgm:t>
        <a:bodyPr/>
        <a:lstStyle/>
        <a:p>
          <a:endParaRPr lang="en-US"/>
        </a:p>
      </dgm:t>
    </dgm:pt>
    <dgm:pt modelId="{FDE7F20A-4B04-47CD-9098-C50F58AF6CBA}">
      <dgm:prSet/>
      <dgm:spPr/>
      <dgm:t>
        <a:bodyPr/>
        <a:lstStyle/>
        <a:p>
          <a:r>
            <a:rPr lang="en-US" b="1"/>
            <a:t>tmdbv3api</a:t>
          </a:r>
          <a:endParaRPr lang="en-US"/>
        </a:p>
      </dgm:t>
    </dgm:pt>
    <dgm:pt modelId="{F3BA937C-ED4A-42B4-BA79-6EC4B6C4ECC8}" type="parTrans" cxnId="{B6488503-D227-44B2-8462-67383636031A}">
      <dgm:prSet/>
      <dgm:spPr/>
      <dgm:t>
        <a:bodyPr/>
        <a:lstStyle/>
        <a:p>
          <a:endParaRPr lang="en-US"/>
        </a:p>
      </dgm:t>
    </dgm:pt>
    <dgm:pt modelId="{076372AE-FEC5-4905-B9CE-57214B075D2B}" type="sibTrans" cxnId="{B6488503-D227-44B2-8462-67383636031A}">
      <dgm:prSet/>
      <dgm:spPr/>
      <dgm:t>
        <a:bodyPr/>
        <a:lstStyle/>
        <a:p>
          <a:endParaRPr lang="en-US"/>
        </a:p>
      </dgm:t>
    </dgm:pt>
    <dgm:pt modelId="{CDCD3708-A6AB-4775-9C59-9BAD99345B8E}">
      <dgm:prSet/>
      <dgm:spPr/>
      <dgm:t>
        <a:bodyPr/>
        <a:lstStyle/>
        <a:p>
          <a:r>
            <a:rPr lang="en-US" b="1"/>
            <a:t>BeautifulSoup4</a:t>
          </a:r>
          <a:endParaRPr lang="en-US"/>
        </a:p>
      </dgm:t>
    </dgm:pt>
    <dgm:pt modelId="{E6547E4D-D1BF-451F-886E-ECEF66C44415}" type="parTrans" cxnId="{E54BF41D-462C-4738-8A47-6DF605974820}">
      <dgm:prSet/>
      <dgm:spPr/>
      <dgm:t>
        <a:bodyPr/>
        <a:lstStyle/>
        <a:p>
          <a:endParaRPr lang="en-US"/>
        </a:p>
      </dgm:t>
    </dgm:pt>
    <dgm:pt modelId="{940EF9C1-D8C7-491D-A310-9DB6B8E3F137}" type="sibTrans" cxnId="{E54BF41D-462C-4738-8A47-6DF605974820}">
      <dgm:prSet/>
      <dgm:spPr/>
      <dgm:t>
        <a:bodyPr/>
        <a:lstStyle/>
        <a:p>
          <a:endParaRPr lang="en-US"/>
        </a:p>
      </dgm:t>
    </dgm:pt>
    <dgm:pt modelId="{75BE11ED-5657-46FF-B3DF-308695C9F676}">
      <dgm:prSet/>
      <dgm:spPr/>
      <dgm:t>
        <a:bodyPr/>
        <a:lstStyle/>
        <a:p>
          <a:r>
            <a:rPr lang="en-US" b="1"/>
            <a:t>nltk</a:t>
          </a:r>
          <a:endParaRPr lang="en-US"/>
        </a:p>
      </dgm:t>
    </dgm:pt>
    <dgm:pt modelId="{618B2085-A8B6-4D8B-A2EC-0740F16BCC6D}" type="parTrans" cxnId="{C11F4F3D-F734-48D1-B23E-074089914C60}">
      <dgm:prSet/>
      <dgm:spPr/>
      <dgm:t>
        <a:bodyPr/>
        <a:lstStyle/>
        <a:p>
          <a:endParaRPr lang="en-US"/>
        </a:p>
      </dgm:t>
    </dgm:pt>
    <dgm:pt modelId="{7C589114-FEF3-4D98-8753-DA7CA101CF4D}" type="sibTrans" cxnId="{C11F4F3D-F734-48D1-B23E-074089914C60}">
      <dgm:prSet/>
      <dgm:spPr/>
      <dgm:t>
        <a:bodyPr/>
        <a:lstStyle/>
        <a:p>
          <a:endParaRPr lang="en-US"/>
        </a:p>
      </dgm:t>
    </dgm:pt>
    <dgm:pt modelId="{2FFEAD94-AF4E-421E-B7E6-23CE93D91D02}">
      <dgm:prSet/>
      <dgm:spPr/>
      <dgm:t>
        <a:bodyPr/>
        <a:lstStyle/>
        <a:p>
          <a:r>
            <a:rPr lang="en-US" b="1"/>
            <a:t>scikit-plot</a:t>
          </a:r>
          <a:endParaRPr lang="en-US"/>
        </a:p>
      </dgm:t>
    </dgm:pt>
    <dgm:pt modelId="{74B18815-36BD-473F-8501-518E825E4D70}" type="parTrans" cxnId="{4CC7E250-DEFA-436E-B1EF-E1395DBAC2CD}">
      <dgm:prSet/>
      <dgm:spPr/>
      <dgm:t>
        <a:bodyPr/>
        <a:lstStyle/>
        <a:p>
          <a:endParaRPr lang="en-US"/>
        </a:p>
      </dgm:t>
    </dgm:pt>
    <dgm:pt modelId="{0776D76B-18DB-4D3B-AE4B-D10DDFFC0B65}" type="sibTrans" cxnId="{4CC7E250-DEFA-436E-B1EF-E1395DBAC2CD}">
      <dgm:prSet/>
      <dgm:spPr/>
      <dgm:t>
        <a:bodyPr/>
        <a:lstStyle/>
        <a:p>
          <a:endParaRPr lang="en-US"/>
        </a:p>
      </dgm:t>
    </dgm:pt>
    <dgm:pt modelId="{3586A306-A188-4920-9964-0E9D3B5309C8}">
      <dgm:prSet/>
      <dgm:spPr/>
      <dgm:t>
        <a:bodyPr/>
        <a:lstStyle/>
        <a:p>
          <a:r>
            <a:rPr lang="en-US" b="1"/>
            <a:t>cinemagoer</a:t>
          </a:r>
          <a:endParaRPr lang="en-US"/>
        </a:p>
      </dgm:t>
    </dgm:pt>
    <dgm:pt modelId="{0EC4F058-E5CC-43B3-BB02-479155A92E02}" type="parTrans" cxnId="{197E07F8-F9AB-4D17-A15C-6EEECB509B4C}">
      <dgm:prSet/>
      <dgm:spPr/>
      <dgm:t>
        <a:bodyPr/>
        <a:lstStyle/>
        <a:p>
          <a:endParaRPr lang="en-US"/>
        </a:p>
      </dgm:t>
    </dgm:pt>
    <dgm:pt modelId="{4AD63BE7-CE1E-47B6-A4B5-7AA3329C4199}" type="sibTrans" cxnId="{197E07F8-F9AB-4D17-A15C-6EEECB509B4C}">
      <dgm:prSet/>
      <dgm:spPr/>
      <dgm:t>
        <a:bodyPr/>
        <a:lstStyle/>
        <a:p>
          <a:endParaRPr lang="en-US"/>
        </a:p>
      </dgm:t>
    </dgm:pt>
    <dgm:pt modelId="{2318E916-3A1E-4225-B844-4E5D25FA4598}">
      <dgm:prSet/>
      <dgm:spPr/>
      <dgm:t>
        <a:bodyPr/>
        <a:lstStyle/>
        <a:p>
          <a:r>
            <a:rPr lang="en-US" b="1"/>
            <a:t>keras</a:t>
          </a:r>
          <a:endParaRPr lang="en-US"/>
        </a:p>
      </dgm:t>
    </dgm:pt>
    <dgm:pt modelId="{3A1A3844-093B-40A5-9AAF-7F3E7877A61F}" type="parTrans" cxnId="{4FC6DD3E-2AFB-4FAF-A81C-ED037036D61D}">
      <dgm:prSet/>
      <dgm:spPr/>
      <dgm:t>
        <a:bodyPr/>
        <a:lstStyle/>
        <a:p>
          <a:endParaRPr lang="en-US"/>
        </a:p>
      </dgm:t>
    </dgm:pt>
    <dgm:pt modelId="{22E5A50D-7DD8-45E4-A07A-9A793A0C39EB}" type="sibTrans" cxnId="{4FC6DD3E-2AFB-4FAF-A81C-ED037036D61D}">
      <dgm:prSet/>
      <dgm:spPr/>
      <dgm:t>
        <a:bodyPr/>
        <a:lstStyle/>
        <a:p>
          <a:endParaRPr lang="en-US"/>
        </a:p>
      </dgm:t>
    </dgm:pt>
    <dgm:pt modelId="{C6F8FDE2-58FD-46EA-B43B-5695C1CA4D11}">
      <dgm:prSet/>
      <dgm:spPr/>
      <dgm:t>
        <a:bodyPr/>
        <a:lstStyle/>
        <a:p>
          <a:r>
            <a:rPr lang="en-US" b="1"/>
            <a:t>tensorflow</a:t>
          </a:r>
          <a:endParaRPr lang="en-US"/>
        </a:p>
      </dgm:t>
    </dgm:pt>
    <dgm:pt modelId="{102E2353-7FDB-485D-9AD6-F3DEEED74C13}" type="parTrans" cxnId="{054B0070-F887-419D-A68B-D7B68D8D3963}">
      <dgm:prSet/>
      <dgm:spPr/>
      <dgm:t>
        <a:bodyPr/>
        <a:lstStyle/>
        <a:p>
          <a:endParaRPr lang="en-US"/>
        </a:p>
      </dgm:t>
    </dgm:pt>
    <dgm:pt modelId="{3A09E762-66C8-4F32-9B4A-CFDFD64BBC75}" type="sibTrans" cxnId="{054B0070-F887-419D-A68B-D7B68D8D3963}">
      <dgm:prSet/>
      <dgm:spPr/>
      <dgm:t>
        <a:bodyPr/>
        <a:lstStyle/>
        <a:p>
          <a:endParaRPr lang="en-US"/>
        </a:p>
      </dgm:t>
    </dgm:pt>
    <dgm:pt modelId="{86866E0E-BB16-AE48-98D8-7FD108B28DC6}" type="pres">
      <dgm:prSet presAssocID="{508B0D1E-86FA-4556-A939-055560B44477}" presName="diagram" presStyleCnt="0">
        <dgm:presLayoutVars>
          <dgm:dir/>
          <dgm:resizeHandles val="exact"/>
        </dgm:presLayoutVars>
      </dgm:prSet>
      <dgm:spPr/>
    </dgm:pt>
    <dgm:pt modelId="{84E763CB-B3A1-0D43-8167-B9657718FF7D}" type="pres">
      <dgm:prSet presAssocID="{ECF9AB77-7070-47E4-B50F-3832A3AF27BC}" presName="node" presStyleLbl="node1" presStyleIdx="0" presStyleCnt="14">
        <dgm:presLayoutVars>
          <dgm:bulletEnabled val="1"/>
        </dgm:presLayoutVars>
      </dgm:prSet>
      <dgm:spPr/>
    </dgm:pt>
    <dgm:pt modelId="{7E1F480A-E9E3-FF45-9A25-1704D83744F7}" type="pres">
      <dgm:prSet presAssocID="{AA2A5A96-3031-49D7-85F0-433D293FD605}" presName="sibTrans" presStyleCnt="0"/>
      <dgm:spPr/>
    </dgm:pt>
    <dgm:pt modelId="{5357CD2D-E2BA-C549-A0A4-D4F6515F81E0}" type="pres">
      <dgm:prSet presAssocID="{B586591B-2E6D-4A54-A30A-1F4EC8AA16BC}" presName="node" presStyleLbl="node1" presStyleIdx="1" presStyleCnt="14">
        <dgm:presLayoutVars>
          <dgm:bulletEnabled val="1"/>
        </dgm:presLayoutVars>
      </dgm:prSet>
      <dgm:spPr/>
    </dgm:pt>
    <dgm:pt modelId="{CDDA61AF-E6B2-C742-8701-F1CA43277F49}" type="pres">
      <dgm:prSet presAssocID="{02DB6B0B-A235-4C12-B2C6-31503F07CEDC}" presName="sibTrans" presStyleCnt="0"/>
      <dgm:spPr/>
    </dgm:pt>
    <dgm:pt modelId="{FDE3E68E-9634-734E-A664-F87080F93E53}" type="pres">
      <dgm:prSet presAssocID="{69A8828B-A1AC-4DA0-B433-8A7ED370DD6C}" presName="node" presStyleLbl="node1" presStyleIdx="2" presStyleCnt="14">
        <dgm:presLayoutVars>
          <dgm:bulletEnabled val="1"/>
        </dgm:presLayoutVars>
      </dgm:prSet>
      <dgm:spPr/>
    </dgm:pt>
    <dgm:pt modelId="{04F3D3BF-5BF3-0C40-8499-2066C9F1C625}" type="pres">
      <dgm:prSet presAssocID="{46D1930E-1962-411B-882E-B2003BAE6457}" presName="sibTrans" presStyleCnt="0"/>
      <dgm:spPr/>
    </dgm:pt>
    <dgm:pt modelId="{EC8F153F-3263-D34C-B42F-E904CB20AB9A}" type="pres">
      <dgm:prSet presAssocID="{961C5B16-D169-4D81-A080-5805933D6AE8}" presName="node" presStyleLbl="node1" presStyleIdx="3" presStyleCnt="14">
        <dgm:presLayoutVars>
          <dgm:bulletEnabled val="1"/>
        </dgm:presLayoutVars>
      </dgm:prSet>
      <dgm:spPr/>
    </dgm:pt>
    <dgm:pt modelId="{3EBE7F80-7733-0241-A658-1CD5051FEB50}" type="pres">
      <dgm:prSet presAssocID="{50F33F51-57C1-4EDE-99F9-DC99B2712E24}" presName="sibTrans" presStyleCnt="0"/>
      <dgm:spPr/>
    </dgm:pt>
    <dgm:pt modelId="{C73D9B1B-C012-1D45-96BD-F78E987E7078}" type="pres">
      <dgm:prSet presAssocID="{F35C1B16-432C-4AC4-88FF-8E9B4320F0D7}" presName="node" presStyleLbl="node1" presStyleIdx="4" presStyleCnt="14">
        <dgm:presLayoutVars>
          <dgm:bulletEnabled val="1"/>
        </dgm:presLayoutVars>
      </dgm:prSet>
      <dgm:spPr/>
    </dgm:pt>
    <dgm:pt modelId="{C52198C1-E285-2D47-A412-95D208C65F03}" type="pres">
      <dgm:prSet presAssocID="{3467D3D6-1062-4FB1-BA8A-38A34A39558A}" presName="sibTrans" presStyleCnt="0"/>
      <dgm:spPr/>
    </dgm:pt>
    <dgm:pt modelId="{A64E4D87-BAD4-8A45-980A-42ABC666EF78}" type="pres">
      <dgm:prSet presAssocID="{27535408-9E8B-492A-930B-C395FA67C864}" presName="node" presStyleLbl="node1" presStyleIdx="5" presStyleCnt="14">
        <dgm:presLayoutVars>
          <dgm:bulletEnabled val="1"/>
        </dgm:presLayoutVars>
      </dgm:prSet>
      <dgm:spPr/>
    </dgm:pt>
    <dgm:pt modelId="{34A208EC-D5E2-944F-9348-9DA066ECE071}" type="pres">
      <dgm:prSet presAssocID="{564DFC4C-7690-4ED0-9F6C-22BBAE6D8217}" presName="sibTrans" presStyleCnt="0"/>
      <dgm:spPr/>
    </dgm:pt>
    <dgm:pt modelId="{742EB340-99C6-8C40-A436-DC536A1EF1F4}" type="pres">
      <dgm:prSet presAssocID="{86973D8B-031E-44DD-920F-04A0B7395B93}" presName="node" presStyleLbl="node1" presStyleIdx="6" presStyleCnt="14">
        <dgm:presLayoutVars>
          <dgm:bulletEnabled val="1"/>
        </dgm:presLayoutVars>
      </dgm:prSet>
      <dgm:spPr/>
    </dgm:pt>
    <dgm:pt modelId="{4DAE37FE-BB50-F940-A1BB-2AF6E8A0702F}" type="pres">
      <dgm:prSet presAssocID="{AB406234-4C17-4BD6-8044-13E9020C19CD}" presName="sibTrans" presStyleCnt="0"/>
      <dgm:spPr/>
    </dgm:pt>
    <dgm:pt modelId="{C9679A44-5130-C347-8C42-21FD569229A9}" type="pres">
      <dgm:prSet presAssocID="{FDE7F20A-4B04-47CD-9098-C50F58AF6CBA}" presName="node" presStyleLbl="node1" presStyleIdx="7" presStyleCnt="14">
        <dgm:presLayoutVars>
          <dgm:bulletEnabled val="1"/>
        </dgm:presLayoutVars>
      </dgm:prSet>
      <dgm:spPr/>
    </dgm:pt>
    <dgm:pt modelId="{96C257FE-EE26-3243-AE91-51D592186375}" type="pres">
      <dgm:prSet presAssocID="{076372AE-FEC5-4905-B9CE-57214B075D2B}" presName="sibTrans" presStyleCnt="0"/>
      <dgm:spPr/>
    </dgm:pt>
    <dgm:pt modelId="{B04B91D6-4BB0-F843-9DE0-234A4FA324BB}" type="pres">
      <dgm:prSet presAssocID="{CDCD3708-A6AB-4775-9C59-9BAD99345B8E}" presName="node" presStyleLbl="node1" presStyleIdx="8" presStyleCnt="14">
        <dgm:presLayoutVars>
          <dgm:bulletEnabled val="1"/>
        </dgm:presLayoutVars>
      </dgm:prSet>
      <dgm:spPr/>
    </dgm:pt>
    <dgm:pt modelId="{D9CD1D68-EF49-2546-B721-6E8FE61296E1}" type="pres">
      <dgm:prSet presAssocID="{940EF9C1-D8C7-491D-A310-9DB6B8E3F137}" presName="sibTrans" presStyleCnt="0"/>
      <dgm:spPr/>
    </dgm:pt>
    <dgm:pt modelId="{1DA5B743-48D7-4449-9325-5A0435EF8509}" type="pres">
      <dgm:prSet presAssocID="{75BE11ED-5657-46FF-B3DF-308695C9F676}" presName="node" presStyleLbl="node1" presStyleIdx="9" presStyleCnt="14">
        <dgm:presLayoutVars>
          <dgm:bulletEnabled val="1"/>
        </dgm:presLayoutVars>
      </dgm:prSet>
      <dgm:spPr/>
    </dgm:pt>
    <dgm:pt modelId="{38FE6484-75B7-2441-8412-F5A72A267712}" type="pres">
      <dgm:prSet presAssocID="{7C589114-FEF3-4D98-8753-DA7CA101CF4D}" presName="sibTrans" presStyleCnt="0"/>
      <dgm:spPr/>
    </dgm:pt>
    <dgm:pt modelId="{5306E91A-59D9-9F45-BB44-DC9E00B957C4}" type="pres">
      <dgm:prSet presAssocID="{2FFEAD94-AF4E-421E-B7E6-23CE93D91D02}" presName="node" presStyleLbl="node1" presStyleIdx="10" presStyleCnt="14">
        <dgm:presLayoutVars>
          <dgm:bulletEnabled val="1"/>
        </dgm:presLayoutVars>
      </dgm:prSet>
      <dgm:spPr/>
    </dgm:pt>
    <dgm:pt modelId="{01B1F492-D46E-FD45-8305-915CD6E9C283}" type="pres">
      <dgm:prSet presAssocID="{0776D76B-18DB-4D3B-AE4B-D10DDFFC0B65}" presName="sibTrans" presStyleCnt="0"/>
      <dgm:spPr/>
    </dgm:pt>
    <dgm:pt modelId="{E6A5F4A0-F2F7-C842-A104-1924307A11A7}" type="pres">
      <dgm:prSet presAssocID="{3586A306-A188-4920-9964-0E9D3B5309C8}" presName="node" presStyleLbl="node1" presStyleIdx="11" presStyleCnt="14">
        <dgm:presLayoutVars>
          <dgm:bulletEnabled val="1"/>
        </dgm:presLayoutVars>
      </dgm:prSet>
      <dgm:spPr/>
    </dgm:pt>
    <dgm:pt modelId="{A436A511-D6AA-9540-9041-CCB213A8AF80}" type="pres">
      <dgm:prSet presAssocID="{4AD63BE7-CE1E-47B6-A4B5-7AA3329C4199}" presName="sibTrans" presStyleCnt="0"/>
      <dgm:spPr/>
    </dgm:pt>
    <dgm:pt modelId="{E39F99C3-B88D-3744-9AD8-AD694E11BA2F}" type="pres">
      <dgm:prSet presAssocID="{2318E916-3A1E-4225-B844-4E5D25FA4598}" presName="node" presStyleLbl="node1" presStyleIdx="12" presStyleCnt="14">
        <dgm:presLayoutVars>
          <dgm:bulletEnabled val="1"/>
        </dgm:presLayoutVars>
      </dgm:prSet>
      <dgm:spPr/>
    </dgm:pt>
    <dgm:pt modelId="{E9F563B8-3067-3946-9E84-8641400A97E8}" type="pres">
      <dgm:prSet presAssocID="{22E5A50D-7DD8-45E4-A07A-9A793A0C39EB}" presName="sibTrans" presStyleCnt="0"/>
      <dgm:spPr/>
    </dgm:pt>
    <dgm:pt modelId="{0CB4DAAE-E00D-6A41-9B20-D6B932A51F90}" type="pres">
      <dgm:prSet presAssocID="{C6F8FDE2-58FD-46EA-B43B-5695C1CA4D11}" presName="node" presStyleLbl="node1" presStyleIdx="13" presStyleCnt="14">
        <dgm:presLayoutVars>
          <dgm:bulletEnabled val="1"/>
        </dgm:presLayoutVars>
      </dgm:prSet>
      <dgm:spPr/>
    </dgm:pt>
  </dgm:ptLst>
  <dgm:cxnLst>
    <dgm:cxn modelId="{91B41900-2282-BB46-B7F5-08B799E8F262}" type="presOf" srcId="{FDE7F20A-4B04-47CD-9098-C50F58AF6CBA}" destId="{C9679A44-5130-C347-8C42-21FD569229A9}" srcOrd="0" destOrd="0" presId="urn:microsoft.com/office/officeart/2005/8/layout/default"/>
    <dgm:cxn modelId="{B6488503-D227-44B2-8462-67383636031A}" srcId="{508B0D1E-86FA-4556-A939-055560B44477}" destId="{FDE7F20A-4B04-47CD-9098-C50F58AF6CBA}" srcOrd="7" destOrd="0" parTransId="{F3BA937C-ED4A-42B4-BA79-6EC4B6C4ECC8}" sibTransId="{076372AE-FEC5-4905-B9CE-57214B075D2B}"/>
    <dgm:cxn modelId="{E580CC0A-2F41-3142-8F36-1FD2FC5BD205}" type="presOf" srcId="{75BE11ED-5657-46FF-B3DF-308695C9F676}" destId="{1DA5B743-48D7-4449-9325-5A0435EF8509}" srcOrd="0" destOrd="0" presId="urn:microsoft.com/office/officeart/2005/8/layout/default"/>
    <dgm:cxn modelId="{13848019-B860-0944-8625-CC32AAD8249A}" type="presOf" srcId="{27535408-9E8B-492A-930B-C395FA67C864}" destId="{A64E4D87-BAD4-8A45-980A-42ABC666EF78}" srcOrd="0" destOrd="0" presId="urn:microsoft.com/office/officeart/2005/8/layout/default"/>
    <dgm:cxn modelId="{E54BF41D-462C-4738-8A47-6DF605974820}" srcId="{508B0D1E-86FA-4556-A939-055560B44477}" destId="{CDCD3708-A6AB-4775-9C59-9BAD99345B8E}" srcOrd="8" destOrd="0" parTransId="{E6547E4D-D1BF-451F-886E-ECEF66C44415}" sibTransId="{940EF9C1-D8C7-491D-A310-9DB6B8E3F137}"/>
    <dgm:cxn modelId="{C11F4F3D-F734-48D1-B23E-074089914C60}" srcId="{508B0D1E-86FA-4556-A939-055560B44477}" destId="{75BE11ED-5657-46FF-B3DF-308695C9F676}" srcOrd="9" destOrd="0" parTransId="{618B2085-A8B6-4D8B-A2EC-0740F16BCC6D}" sibTransId="{7C589114-FEF3-4D98-8753-DA7CA101CF4D}"/>
    <dgm:cxn modelId="{4FC6DD3E-2AFB-4FAF-A81C-ED037036D61D}" srcId="{508B0D1E-86FA-4556-A939-055560B44477}" destId="{2318E916-3A1E-4225-B844-4E5D25FA4598}" srcOrd="12" destOrd="0" parTransId="{3A1A3844-093B-40A5-9AAF-7F3E7877A61F}" sibTransId="{22E5A50D-7DD8-45E4-A07A-9A793A0C39EB}"/>
    <dgm:cxn modelId="{E721B145-3DF0-4730-8D83-0513D34BC426}" srcId="{508B0D1E-86FA-4556-A939-055560B44477}" destId="{ECF9AB77-7070-47E4-B50F-3832A3AF27BC}" srcOrd="0" destOrd="0" parTransId="{1439826E-0A36-4438-B085-C150516C1B5A}" sibTransId="{AA2A5A96-3031-49D7-85F0-433D293FD605}"/>
    <dgm:cxn modelId="{28DD6B47-7FA4-7547-B553-AA92B6A8E862}" type="presOf" srcId="{F35C1B16-432C-4AC4-88FF-8E9B4320F0D7}" destId="{C73D9B1B-C012-1D45-96BD-F78E987E7078}" srcOrd="0" destOrd="0" presId="urn:microsoft.com/office/officeart/2005/8/layout/default"/>
    <dgm:cxn modelId="{4CC7E250-DEFA-436E-B1EF-E1395DBAC2CD}" srcId="{508B0D1E-86FA-4556-A939-055560B44477}" destId="{2FFEAD94-AF4E-421E-B7E6-23CE93D91D02}" srcOrd="10" destOrd="0" parTransId="{74B18815-36BD-473F-8501-518E825E4D70}" sibTransId="{0776D76B-18DB-4D3B-AE4B-D10DDFFC0B65}"/>
    <dgm:cxn modelId="{3ED00151-B54F-4DB2-9DED-27002DC6FE95}" srcId="{508B0D1E-86FA-4556-A939-055560B44477}" destId="{69A8828B-A1AC-4DA0-B433-8A7ED370DD6C}" srcOrd="2" destOrd="0" parTransId="{AEAEA42C-783F-4F79-85F9-E2E5949E08F4}" sibTransId="{46D1930E-1962-411B-882E-B2003BAE6457}"/>
    <dgm:cxn modelId="{86A81E6B-772F-7140-82AB-5E23691307B4}" type="presOf" srcId="{B586591B-2E6D-4A54-A30A-1F4EC8AA16BC}" destId="{5357CD2D-E2BA-C549-A0A4-D4F6515F81E0}" srcOrd="0" destOrd="0" presId="urn:microsoft.com/office/officeart/2005/8/layout/default"/>
    <dgm:cxn modelId="{7456B16E-BE7B-3A4B-A819-A5EBE2E960E1}" type="presOf" srcId="{ECF9AB77-7070-47E4-B50F-3832A3AF27BC}" destId="{84E763CB-B3A1-0D43-8167-B9657718FF7D}" srcOrd="0" destOrd="0" presId="urn:microsoft.com/office/officeart/2005/8/layout/default"/>
    <dgm:cxn modelId="{054B0070-F887-419D-A68B-D7B68D8D3963}" srcId="{508B0D1E-86FA-4556-A939-055560B44477}" destId="{C6F8FDE2-58FD-46EA-B43B-5695C1CA4D11}" srcOrd="13" destOrd="0" parTransId="{102E2353-7FDB-485D-9AD6-F3DEEED74C13}" sibTransId="{3A09E762-66C8-4F32-9B4A-CFDFD64BBC75}"/>
    <dgm:cxn modelId="{26AE8970-CF9A-3243-9F34-AA20EB904A38}" type="presOf" srcId="{CDCD3708-A6AB-4775-9C59-9BAD99345B8E}" destId="{B04B91D6-4BB0-F843-9DE0-234A4FA324BB}" srcOrd="0" destOrd="0" presId="urn:microsoft.com/office/officeart/2005/8/layout/default"/>
    <dgm:cxn modelId="{87471775-24B2-0141-8C1E-F2A707FDDAF2}" type="presOf" srcId="{2318E916-3A1E-4225-B844-4E5D25FA4598}" destId="{E39F99C3-B88D-3744-9AD8-AD694E11BA2F}" srcOrd="0" destOrd="0" presId="urn:microsoft.com/office/officeart/2005/8/layout/default"/>
    <dgm:cxn modelId="{F2458E75-347B-4D28-835D-24B125EE4EA4}" srcId="{508B0D1E-86FA-4556-A939-055560B44477}" destId="{F35C1B16-432C-4AC4-88FF-8E9B4320F0D7}" srcOrd="4" destOrd="0" parTransId="{25D388E1-7395-42DE-972E-D0E23242CFD5}" sibTransId="{3467D3D6-1062-4FB1-BA8A-38A34A39558A}"/>
    <dgm:cxn modelId="{367B0986-EDDC-EF48-B58A-43708CA89E2E}" type="presOf" srcId="{C6F8FDE2-58FD-46EA-B43B-5695C1CA4D11}" destId="{0CB4DAAE-E00D-6A41-9B20-D6B932A51F90}" srcOrd="0" destOrd="0" presId="urn:microsoft.com/office/officeart/2005/8/layout/default"/>
    <dgm:cxn modelId="{450A5689-7D05-3E41-AAA7-D32773D53754}" type="presOf" srcId="{961C5B16-D169-4D81-A080-5805933D6AE8}" destId="{EC8F153F-3263-D34C-B42F-E904CB20AB9A}" srcOrd="0" destOrd="0" presId="urn:microsoft.com/office/officeart/2005/8/layout/default"/>
    <dgm:cxn modelId="{28245689-8C53-CA48-A095-7FA5F0A2AB93}" type="presOf" srcId="{69A8828B-A1AC-4DA0-B433-8A7ED370DD6C}" destId="{FDE3E68E-9634-734E-A664-F87080F93E53}" srcOrd="0" destOrd="0" presId="urn:microsoft.com/office/officeart/2005/8/layout/default"/>
    <dgm:cxn modelId="{E446B098-9496-400C-B5FF-33A923FABA54}" srcId="{508B0D1E-86FA-4556-A939-055560B44477}" destId="{961C5B16-D169-4D81-A080-5805933D6AE8}" srcOrd="3" destOrd="0" parTransId="{1E8D268B-717E-4E39-A9C6-90B324AE95E9}" sibTransId="{50F33F51-57C1-4EDE-99F9-DC99B2712E24}"/>
    <dgm:cxn modelId="{281A61B7-882F-4949-93B6-BE5A9BEC3109}" type="presOf" srcId="{86973D8B-031E-44DD-920F-04A0B7395B93}" destId="{742EB340-99C6-8C40-A436-DC536A1EF1F4}" srcOrd="0" destOrd="0" presId="urn:microsoft.com/office/officeart/2005/8/layout/default"/>
    <dgm:cxn modelId="{B8558ABD-9EE4-E147-A70C-A933D5EC9AEB}" type="presOf" srcId="{3586A306-A188-4920-9964-0E9D3B5309C8}" destId="{E6A5F4A0-F2F7-C842-A104-1924307A11A7}" srcOrd="0" destOrd="0" presId="urn:microsoft.com/office/officeart/2005/8/layout/default"/>
    <dgm:cxn modelId="{CFFA60C9-6CEC-4AEC-B56F-CAA519C734BD}" srcId="{508B0D1E-86FA-4556-A939-055560B44477}" destId="{B586591B-2E6D-4A54-A30A-1F4EC8AA16BC}" srcOrd="1" destOrd="0" parTransId="{54A34908-A211-4107-8995-91E692319A56}" sibTransId="{02DB6B0B-A235-4C12-B2C6-31503F07CEDC}"/>
    <dgm:cxn modelId="{7AD8CCCB-654D-4B31-BC20-194420CF962D}" srcId="{508B0D1E-86FA-4556-A939-055560B44477}" destId="{86973D8B-031E-44DD-920F-04A0B7395B93}" srcOrd="6" destOrd="0" parTransId="{45724769-6DD4-4757-83E6-A3FE23B05D61}" sibTransId="{AB406234-4C17-4BD6-8044-13E9020C19CD}"/>
    <dgm:cxn modelId="{4B1A52D4-E0E1-4220-9B14-B840FE3764DC}" srcId="{508B0D1E-86FA-4556-A939-055560B44477}" destId="{27535408-9E8B-492A-930B-C395FA67C864}" srcOrd="5" destOrd="0" parTransId="{9D5EEA25-330D-45BD-9467-4A481FCC3D73}" sibTransId="{564DFC4C-7690-4ED0-9F6C-22BBAE6D8217}"/>
    <dgm:cxn modelId="{197E07F8-F9AB-4D17-A15C-6EEECB509B4C}" srcId="{508B0D1E-86FA-4556-A939-055560B44477}" destId="{3586A306-A188-4920-9964-0E9D3B5309C8}" srcOrd="11" destOrd="0" parTransId="{0EC4F058-E5CC-43B3-BB02-479155A92E02}" sibTransId="{4AD63BE7-CE1E-47B6-A4B5-7AA3329C4199}"/>
    <dgm:cxn modelId="{0C5A94FD-FA7A-5F4F-8923-2CCDC83A35AF}" type="presOf" srcId="{2FFEAD94-AF4E-421E-B7E6-23CE93D91D02}" destId="{5306E91A-59D9-9F45-BB44-DC9E00B957C4}" srcOrd="0" destOrd="0" presId="urn:microsoft.com/office/officeart/2005/8/layout/default"/>
    <dgm:cxn modelId="{9612E3FF-E721-CD4E-A437-7DAF5C14B6E1}" type="presOf" srcId="{508B0D1E-86FA-4556-A939-055560B44477}" destId="{86866E0E-BB16-AE48-98D8-7FD108B28DC6}" srcOrd="0" destOrd="0" presId="urn:microsoft.com/office/officeart/2005/8/layout/default"/>
    <dgm:cxn modelId="{C9169924-D551-E54C-A6D1-836338D5F77D}" type="presParOf" srcId="{86866E0E-BB16-AE48-98D8-7FD108B28DC6}" destId="{84E763CB-B3A1-0D43-8167-B9657718FF7D}" srcOrd="0" destOrd="0" presId="urn:microsoft.com/office/officeart/2005/8/layout/default"/>
    <dgm:cxn modelId="{A212DFE0-D79F-524C-9605-6EFCE35B4E91}" type="presParOf" srcId="{86866E0E-BB16-AE48-98D8-7FD108B28DC6}" destId="{7E1F480A-E9E3-FF45-9A25-1704D83744F7}" srcOrd="1" destOrd="0" presId="urn:microsoft.com/office/officeart/2005/8/layout/default"/>
    <dgm:cxn modelId="{E3A90A61-2000-A64A-9299-DF20E7ADD804}" type="presParOf" srcId="{86866E0E-BB16-AE48-98D8-7FD108B28DC6}" destId="{5357CD2D-E2BA-C549-A0A4-D4F6515F81E0}" srcOrd="2" destOrd="0" presId="urn:microsoft.com/office/officeart/2005/8/layout/default"/>
    <dgm:cxn modelId="{9D01AA8B-3D2F-9442-BF1F-1FD6AF6757C4}" type="presParOf" srcId="{86866E0E-BB16-AE48-98D8-7FD108B28DC6}" destId="{CDDA61AF-E6B2-C742-8701-F1CA43277F49}" srcOrd="3" destOrd="0" presId="urn:microsoft.com/office/officeart/2005/8/layout/default"/>
    <dgm:cxn modelId="{B2497A0C-FE18-D644-92F9-1AFB371BB33C}" type="presParOf" srcId="{86866E0E-BB16-AE48-98D8-7FD108B28DC6}" destId="{FDE3E68E-9634-734E-A664-F87080F93E53}" srcOrd="4" destOrd="0" presId="urn:microsoft.com/office/officeart/2005/8/layout/default"/>
    <dgm:cxn modelId="{907AFCFC-C800-FB47-BD6E-40A1E06903A8}" type="presParOf" srcId="{86866E0E-BB16-AE48-98D8-7FD108B28DC6}" destId="{04F3D3BF-5BF3-0C40-8499-2066C9F1C625}" srcOrd="5" destOrd="0" presId="urn:microsoft.com/office/officeart/2005/8/layout/default"/>
    <dgm:cxn modelId="{7FC25573-F93C-2A40-B607-9387B8EB01F8}" type="presParOf" srcId="{86866E0E-BB16-AE48-98D8-7FD108B28DC6}" destId="{EC8F153F-3263-D34C-B42F-E904CB20AB9A}" srcOrd="6" destOrd="0" presId="urn:microsoft.com/office/officeart/2005/8/layout/default"/>
    <dgm:cxn modelId="{FBF3B5B7-C1D5-1443-BFDE-D55876F7DF14}" type="presParOf" srcId="{86866E0E-BB16-AE48-98D8-7FD108B28DC6}" destId="{3EBE7F80-7733-0241-A658-1CD5051FEB50}" srcOrd="7" destOrd="0" presId="urn:microsoft.com/office/officeart/2005/8/layout/default"/>
    <dgm:cxn modelId="{012963BF-1AA0-0543-9A65-8C8128A2AF4B}" type="presParOf" srcId="{86866E0E-BB16-AE48-98D8-7FD108B28DC6}" destId="{C73D9B1B-C012-1D45-96BD-F78E987E7078}" srcOrd="8" destOrd="0" presId="urn:microsoft.com/office/officeart/2005/8/layout/default"/>
    <dgm:cxn modelId="{F98225AE-DBBE-4B42-8360-72C7E8C8F589}" type="presParOf" srcId="{86866E0E-BB16-AE48-98D8-7FD108B28DC6}" destId="{C52198C1-E285-2D47-A412-95D208C65F03}" srcOrd="9" destOrd="0" presId="urn:microsoft.com/office/officeart/2005/8/layout/default"/>
    <dgm:cxn modelId="{3F68D6A1-2FA1-A545-8A84-ED8EB61FF5CF}" type="presParOf" srcId="{86866E0E-BB16-AE48-98D8-7FD108B28DC6}" destId="{A64E4D87-BAD4-8A45-980A-42ABC666EF78}" srcOrd="10" destOrd="0" presId="urn:microsoft.com/office/officeart/2005/8/layout/default"/>
    <dgm:cxn modelId="{6DFDACE3-76A3-C345-879D-DFA9019759A2}" type="presParOf" srcId="{86866E0E-BB16-AE48-98D8-7FD108B28DC6}" destId="{34A208EC-D5E2-944F-9348-9DA066ECE071}" srcOrd="11" destOrd="0" presId="urn:microsoft.com/office/officeart/2005/8/layout/default"/>
    <dgm:cxn modelId="{A6963ED3-1ED2-0B45-B5BB-F0546FF0645F}" type="presParOf" srcId="{86866E0E-BB16-AE48-98D8-7FD108B28DC6}" destId="{742EB340-99C6-8C40-A436-DC536A1EF1F4}" srcOrd="12" destOrd="0" presId="urn:microsoft.com/office/officeart/2005/8/layout/default"/>
    <dgm:cxn modelId="{721FBB10-9E96-664C-A863-2BB727EF997E}" type="presParOf" srcId="{86866E0E-BB16-AE48-98D8-7FD108B28DC6}" destId="{4DAE37FE-BB50-F940-A1BB-2AF6E8A0702F}" srcOrd="13" destOrd="0" presId="urn:microsoft.com/office/officeart/2005/8/layout/default"/>
    <dgm:cxn modelId="{67FE7484-8998-AB4F-B343-74BE4A9C947F}" type="presParOf" srcId="{86866E0E-BB16-AE48-98D8-7FD108B28DC6}" destId="{C9679A44-5130-C347-8C42-21FD569229A9}" srcOrd="14" destOrd="0" presId="urn:microsoft.com/office/officeart/2005/8/layout/default"/>
    <dgm:cxn modelId="{BE7B914C-AA8F-0E4D-A0EE-E454D983E1EC}" type="presParOf" srcId="{86866E0E-BB16-AE48-98D8-7FD108B28DC6}" destId="{96C257FE-EE26-3243-AE91-51D592186375}" srcOrd="15" destOrd="0" presId="urn:microsoft.com/office/officeart/2005/8/layout/default"/>
    <dgm:cxn modelId="{DEEC1ED3-D42E-F94C-92C1-7A2958362926}" type="presParOf" srcId="{86866E0E-BB16-AE48-98D8-7FD108B28DC6}" destId="{B04B91D6-4BB0-F843-9DE0-234A4FA324BB}" srcOrd="16" destOrd="0" presId="urn:microsoft.com/office/officeart/2005/8/layout/default"/>
    <dgm:cxn modelId="{F47B3707-79EB-EE4E-83EF-06EB50E9354C}" type="presParOf" srcId="{86866E0E-BB16-AE48-98D8-7FD108B28DC6}" destId="{D9CD1D68-EF49-2546-B721-6E8FE61296E1}" srcOrd="17" destOrd="0" presId="urn:microsoft.com/office/officeart/2005/8/layout/default"/>
    <dgm:cxn modelId="{D277930A-3B1A-FC46-A376-F6EFBF140A78}" type="presParOf" srcId="{86866E0E-BB16-AE48-98D8-7FD108B28DC6}" destId="{1DA5B743-48D7-4449-9325-5A0435EF8509}" srcOrd="18" destOrd="0" presId="urn:microsoft.com/office/officeart/2005/8/layout/default"/>
    <dgm:cxn modelId="{C2FBCBD4-13C3-7B45-B420-A16E460EC18D}" type="presParOf" srcId="{86866E0E-BB16-AE48-98D8-7FD108B28DC6}" destId="{38FE6484-75B7-2441-8412-F5A72A267712}" srcOrd="19" destOrd="0" presId="urn:microsoft.com/office/officeart/2005/8/layout/default"/>
    <dgm:cxn modelId="{5886877F-2933-BF40-8569-0B3599385B23}" type="presParOf" srcId="{86866E0E-BB16-AE48-98D8-7FD108B28DC6}" destId="{5306E91A-59D9-9F45-BB44-DC9E00B957C4}" srcOrd="20" destOrd="0" presId="urn:microsoft.com/office/officeart/2005/8/layout/default"/>
    <dgm:cxn modelId="{C0FD6B1D-A7CF-D940-8F44-37BCA067434C}" type="presParOf" srcId="{86866E0E-BB16-AE48-98D8-7FD108B28DC6}" destId="{01B1F492-D46E-FD45-8305-915CD6E9C283}" srcOrd="21" destOrd="0" presId="urn:microsoft.com/office/officeart/2005/8/layout/default"/>
    <dgm:cxn modelId="{6E88EFEB-55F6-9447-B869-F41620F9F139}" type="presParOf" srcId="{86866E0E-BB16-AE48-98D8-7FD108B28DC6}" destId="{E6A5F4A0-F2F7-C842-A104-1924307A11A7}" srcOrd="22" destOrd="0" presId="urn:microsoft.com/office/officeart/2005/8/layout/default"/>
    <dgm:cxn modelId="{7586BAE7-0786-DA4E-944D-8A0ABE98DBF3}" type="presParOf" srcId="{86866E0E-BB16-AE48-98D8-7FD108B28DC6}" destId="{A436A511-D6AA-9540-9041-CCB213A8AF80}" srcOrd="23" destOrd="0" presId="urn:microsoft.com/office/officeart/2005/8/layout/default"/>
    <dgm:cxn modelId="{95BF6839-D488-3D45-81FF-BBC0EEA72373}" type="presParOf" srcId="{86866E0E-BB16-AE48-98D8-7FD108B28DC6}" destId="{E39F99C3-B88D-3744-9AD8-AD694E11BA2F}" srcOrd="24" destOrd="0" presId="urn:microsoft.com/office/officeart/2005/8/layout/default"/>
    <dgm:cxn modelId="{9F8DA892-880D-C442-9614-D84A455205BD}" type="presParOf" srcId="{86866E0E-BB16-AE48-98D8-7FD108B28DC6}" destId="{E9F563B8-3067-3946-9E84-8641400A97E8}" srcOrd="25" destOrd="0" presId="urn:microsoft.com/office/officeart/2005/8/layout/default"/>
    <dgm:cxn modelId="{B61B6D85-2C0E-E14C-8084-CAD911E447D0}" type="presParOf" srcId="{86866E0E-BB16-AE48-98D8-7FD108B28DC6}" destId="{0CB4DAAE-E00D-6A41-9B20-D6B932A51F90}" srcOrd="2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763CB-B3A1-0D43-8167-B9657718FF7D}">
      <dsp:nvSpPr>
        <dsp:cNvPr id="0" name=""/>
        <dsp:cNvSpPr/>
      </dsp:nvSpPr>
      <dsp:spPr>
        <a:xfrm>
          <a:off x="0" y="549586"/>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numpy</a:t>
          </a:r>
          <a:endParaRPr lang="en-US" sz="2200" kern="1200"/>
        </a:p>
      </dsp:txBody>
      <dsp:txXfrm>
        <a:off x="0" y="549586"/>
        <a:ext cx="1968197" cy="1180918"/>
      </dsp:txXfrm>
    </dsp:sp>
    <dsp:sp modelId="{5357CD2D-E2BA-C549-A0A4-D4F6515F81E0}">
      <dsp:nvSpPr>
        <dsp:cNvPr id="0" name=""/>
        <dsp:cNvSpPr/>
      </dsp:nvSpPr>
      <dsp:spPr>
        <a:xfrm>
          <a:off x="2165017" y="549586"/>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pandas</a:t>
          </a:r>
          <a:endParaRPr lang="en-US" sz="2200" kern="1200"/>
        </a:p>
      </dsp:txBody>
      <dsp:txXfrm>
        <a:off x="2165017" y="549586"/>
        <a:ext cx="1968197" cy="1180918"/>
      </dsp:txXfrm>
    </dsp:sp>
    <dsp:sp modelId="{FDE3E68E-9634-734E-A664-F87080F93E53}">
      <dsp:nvSpPr>
        <dsp:cNvPr id="0" name=""/>
        <dsp:cNvSpPr/>
      </dsp:nvSpPr>
      <dsp:spPr>
        <a:xfrm>
          <a:off x="4330034" y="549586"/>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matplotlib</a:t>
          </a:r>
          <a:endParaRPr lang="en-US" sz="2200" kern="1200"/>
        </a:p>
      </dsp:txBody>
      <dsp:txXfrm>
        <a:off x="4330034" y="549586"/>
        <a:ext cx="1968197" cy="1180918"/>
      </dsp:txXfrm>
    </dsp:sp>
    <dsp:sp modelId="{EC8F153F-3263-D34C-B42F-E904CB20AB9A}">
      <dsp:nvSpPr>
        <dsp:cNvPr id="0" name=""/>
        <dsp:cNvSpPr/>
      </dsp:nvSpPr>
      <dsp:spPr>
        <a:xfrm>
          <a:off x="0" y="1927324"/>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seaborn</a:t>
          </a:r>
          <a:endParaRPr lang="en-US" sz="2200" kern="1200"/>
        </a:p>
      </dsp:txBody>
      <dsp:txXfrm>
        <a:off x="0" y="1927324"/>
        <a:ext cx="1968197" cy="1180918"/>
      </dsp:txXfrm>
    </dsp:sp>
    <dsp:sp modelId="{C73D9B1B-C012-1D45-96BD-F78E987E7078}">
      <dsp:nvSpPr>
        <dsp:cNvPr id="0" name=""/>
        <dsp:cNvSpPr/>
      </dsp:nvSpPr>
      <dsp:spPr>
        <a:xfrm>
          <a:off x="2165017" y="1927324"/>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scikit-learn</a:t>
          </a:r>
          <a:endParaRPr lang="en-US" sz="2200" kern="1200"/>
        </a:p>
      </dsp:txBody>
      <dsp:txXfrm>
        <a:off x="2165017" y="1927324"/>
        <a:ext cx="1968197" cy="1180918"/>
      </dsp:txXfrm>
    </dsp:sp>
    <dsp:sp modelId="{A64E4D87-BAD4-8A45-980A-42ABC666EF78}">
      <dsp:nvSpPr>
        <dsp:cNvPr id="0" name=""/>
        <dsp:cNvSpPr/>
      </dsp:nvSpPr>
      <dsp:spPr>
        <a:xfrm>
          <a:off x="4330034" y="1927324"/>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lxml</a:t>
          </a:r>
          <a:endParaRPr lang="en-US" sz="2200" kern="1200"/>
        </a:p>
      </dsp:txBody>
      <dsp:txXfrm>
        <a:off x="4330034" y="1927324"/>
        <a:ext cx="1968197" cy="1180918"/>
      </dsp:txXfrm>
    </dsp:sp>
    <dsp:sp modelId="{742EB340-99C6-8C40-A436-DC536A1EF1F4}">
      <dsp:nvSpPr>
        <dsp:cNvPr id="0" name=""/>
        <dsp:cNvSpPr/>
      </dsp:nvSpPr>
      <dsp:spPr>
        <a:xfrm>
          <a:off x="0" y="3305062"/>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TMDb</a:t>
          </a:r>
          <a:endParaRPr lang="en-US" sz="2200" kern="1200"/>
        </a:p>
      </dsp:txBody>
      <dsp:txXfrm>
        <a:off x="0" y="3305062"/>
        <a:ext cx="1968197" cy="1180918"/>
      </dsp:txXfrm>
    </dsp:sp>
    <dsp:sp modelId="{C9679A44-5130-C347-8C42-21FD569229A9}">
      <dsp:nvSpPr>
        <dsp:cNvPr id="0" name=""/>
        <dsp:cNvSpPr/>
      </dsp:nvSpPr>
      <dsp:spPr>
        <a:xfrm>
          <a:off x="2165017" y="3305062"/>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tmdbv3api</a:t>
          </a:r>
          <a:endParaRPr lang="en-US" sz="2200" kern="1200"/>
        </a:p>
      </dsp:txBody>
      <dsp:txXfrm>
        <a:off x="2165017" y="3305062"/>
        <a:ext cx="1968197" cy="1180918"/>
      </dsp:txXfrm>
    </dsp:sp>
    <dsp:sp modelId="{B04B91D6-4BB0-F843-9DE0-234A4FA324BB}">
      <dsp:nvSpPr>
        <dsp:cNvPr id="0" name=""/>
        <dsp:cNvSpPr/>
      </dsp:nvSpPr>
      <dsp:spPr>
        <a:xfrm>
          <a:off x="4330034" y="3305062"/>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BeautifulSoup4</a:t>
          </a:r>
          <a:endParaRPr lang="en-US" sz="2200" kern="1200"/>
        </a:p>
      </dsp:txBody>
      <dsp:txXfrm>
        <a:off x="4330034" y="3305062"/>
        <a:ext cx="1968197" cy="1180918"/>
      </dsp:txXfrm>
    </dsp:sp>
    <dsp:sp modelId="{1DA5B743-48D7-4449-9325-5A0435EF8509}">
      <dsp:nvSpPr>
        <dsp:cNvPr id="0" name=""/>
        <dsp:cNvSpPr/>
      </dsp:nvSpPr>
      <dsp:spPr>
        <a:xfrm>
          <a:off x="0" y="4682801"/>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nltk</a:t>
          </a:r>
          <a:endParaRPr lang="en-US" sz="2200" kern="1200"/>
        </a:p>
      </dsp:txBody>
      <dsp:txXfrm>
        <a:off x="0" y="4682801"/>
        <a:ext cx="1968197" cy="1180918"/>
      </dsp:txXfrm>
    </dsp:sp>
    <dsp:sp modelId="{5306E91A-59D9-9F45-BB44-DC9E00B957C4}">
      <dsp:nvSpPr>
        <dsp:cNvPr id="0" name=""/>
        <dsp:cNvSpPr/>
      </dsp:nvSpPr>
      <dsp:spPr>
        <a:xfrm>
          <a:off x="2165017" y="4682801"/>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scikit-plot</a:t>
          </a:r>
          <a:endParaRPr lang="en-US" sz="2200" kern="1200"/>
        </a:p>
      </dsp:txBody>
      <dsp:txXfrm>
        <a:off x="2165017" y="4682801"/>
        <a:ext cx="1968197" cy="1180918"/>
      </dsp:txXfrm>
    </dsp:sp>
    <dsp:sp modelId="{E6A5F4A0-F2F7-C842-A104-1924307A11A7}">
      <dsp:nvSpPr>
        <dsp:cNvPr id="0" name=""/>
        <dsp:cNvSpPr/>
      </dsp:nvSpPr>
      <dsp:spPr>
        <a:xfrm>
          <a:off x="4330034" y="4682801"/>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cinemagoer</a:t>
          </a:r>
          <a:endParaRPr lang="en-US" sz="2200" kern="1200"/>
        </a:p>
      </dsp:txBody>
      <dsp:txXfrm>
        <a:off x="4330034" y="4682801"/>
        <a:ext cx="1968197" cy="1180918"/>
      </dsp:txXfrm>
    </dsp:sp>
    <dsp:sp modelId="{E39F99C3-B88D-3744-9AD8-AD694E11BA2F}">
      <dsp:nvSpPr>
        <dsp:cNvPr id="0" name=""/>
        <dsp:cNvSpPr/>
      </dsp:nvSpPr>
      <dsp:spPr>
        <a:xfrm>
          <a:off x="1082508" y="6060539"/>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keras</a:t>
          </a:r>
          <a:endParaRPr lang="en-US" sz="2200" kern="1200"/>
        </a:p>
      </dsp:txBody>
      <dsp:txXfrm>
        <a:off x="1082508" y="6060539"/>
        <a:ext cx="1968197" cy="1180918"/>
      </dsp:txXfrm>
    </dsp:sp>
    <dsp:sp modelId="{0CB4DAAE-E00D-6A41-9B20-D6B932A51F90}">
      <dsp:nvSpPr>
        <dsp:cNvPr id="0" name=""/>
        <dsp:cNvSpPr/>
      </dsp:nvSpPr>
      <dsp:spPr>
        <a:xfrm>
          <a:off x="3247525" y="6060539"/>
          <a:ext cx="1968197" cy="11809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tensorflow</a:t>
          </a:r>
          <a:endParaRPr lang="en-US" sz="2200" kern="1200"/>
        </a:p>
      </dsp:txBody>
      <dsp:txXfrm>
        <a:off x="3247525" y="6060539"/>
        <a:ext cx="1968197" cy="11809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svg"/><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389489" y="2293759"/>
            <a:ext cx="9438308" cy="6397660"/>
            <a:chOff x="0" y="0"/>
            <a:chExt cx="12584410" cy="8530214"/>
          </a:xfrm>
        </p:grpSpPr>
        <p:sp>
          <p:nvSpPr>
            <p:cNvPr id="3" name="TextBox 3"/>
            <p:cNvSpPr txBox="1"/>
            <p:nvPr/>
          </p:nvSpPr>
          <p:spPr>
            <a:xfrm>
              <a:off x="0" y="1319195"/>
              <a:ext cx="12584410" cy="2801288"/>
            </a:xfrm>
            <a:prstGeom prst="rect">
              <a:avLst/>
            </a:prstGeom>
          </p:spPr>
          <p:txBody>
            <a:bodyPr lIns="0" tIns="0" rIns="0" bIns="0" rtlCol="0" anchor="t">
              <a:spAutoFit/>
            </a:bodyPr>
            <a:lstStyle/>
            <a:p>
              <a:pPr>
                <a:lnSpc>
                  <a:spcPts val="7993"/>
                </a:lnSpc>
              </a:pPr>
              <a:r>
                <a:rPr lang="en-US" sz="7993">
                  <a:solidFill>
                    <a:srgbClr val="F7B4A7"/>
                  </a:solidFill>
                  <a:latin typeface="Clear Sans Bold Bold"/>
                </a:rPr>
                <a:t>Netflix Movie Recommendation</a:t>
              </a:r>
            </a:p>
          </p:txBody>
        </p:sp>
        <p:sp>
          <p:nvSpPr>
            <p:cNvPr id="4" name="TextBox 4"/>
            <p:cNvSpPr txBox="1"/>
            <p:nvPr/>
          </p:nvSpPr>
          <p:spPr>
            <a:xfrm>
              <a:off x="0" y="-38100"/>
              <a:ext cx="12584410" cy="492514"/>
            </a:xfrm>
            <a:prstGeom prst="rect">
              <a:avLst/>
            </a:prstGeom>
          </p:spPr>
          <p:txBody>
            <a:bodyPr lIns="0" tIns="0" rIns="0" bIns="0" rtlCol="0" anchor="t">
              <a:spAutoFit/>
            </a:bodyPr>
            <a:lstStyle/>
            <a:p>
              <a:pPr>
                <a:lnSpc>
                  <a:spcPts val="3197"/>
                </a:lnSpc>
              </a:pPr>
              <a:endParaRPr/>
            </a:p>
          </p:txBody>
        </p:sp>
        <p:sp>
          <p:nvSpPr>
            <p:cNvPr id="5" name="TextBox 5"/>
            <p:cNvSpPr txBox="1"/>
            <p:nvPr/>
          </p:nvSpPr>
          <p:spPr>
            <a:xfrm>
              <a:off x="0" y="4766189"/>
              <a:ext cx="12584410" cy="3764025"/>
            </a:xfrm>
            <a:prstGeom prst="rect">
              <a:avLst/>
            </a:prstGeom>
          </p:spPr>
          <p:txBody>
            <a:bodyPr lIns="0" tIns="0" rIns="0" bIns="0" rtlCol="0" anchor="t">
              <a:spAutoFit/>
            </a:bodyPr>
            <a:lstStyle/>
            <a:p>
              <a:pPr>
                <a:lnSpc>
                  <a:spcPts val="4529"/>
                </a:lnSpc>
              </a:pPr>
              <a:r>
                <a:rPr lang="en-US" sz="3235">
                  <a:solidFill>
                    <a:srgbClr val="94DDDE"/>
                  </a:solidFill>
                  <a:latin typeface="Clear Sans Regular"/>
                </a:rPr>
                <a:t>Team Members:</a:t>
              </a:r>
            </a:p>
            <a:p>
              <a:pPr>
                <a:lnSpc>
                  <a:spcPts val="4529"/>
                </a:lnSpc>
              </a:pPr>
              <a:r>
                <a:rPr lang="en-US" sz="3235">
                  <a:solidFill>
                    <a:srgbClr val="94DDDE"/>
                  </a:solidFill>
                  <a:latin typeface="Clear Sans Regular"/>
                </a:rPr>
                <a:t>Abhijit Kunjiraman</a:t>
              </a:r>
            </a:p>
            <a:p>
              <a:pPr>
                <a:lnSpc>
                  <a:spcPts val="4529"/>
                </a:lnSpc>
              </a:pPr>
              <a:r>
                <a:rPr lang="en-US" sz="3235">
                  <a:solidFill>
                    <a:srgbClr val="94DDDE"/>
                  </a:solidFill>
                  <a:latin typeface="Clear Sans Regular"/>
                </a:rPr>
                <a:t>Dipti Dubey</a:t>
              </a:r>
            </a:p>
            <a:p>
              <a:pPr>
                <a:lnSpc>
                  <a:spcPts val="4529"/>
                </a:lnSpc>
              </a:pPr>
              <a:r>
                <a:rPr lang="en-US" sz="3235">
                  <a:solidFill>
                    <a:srgbClr val="94DDDE"/>
                  </a:solidFill>
                  <a:latin typeface="Clear Sans Regular"/>
                </a:rPr>
                <a:t>Merwin Roy</a:t>
              </a:r>
            </a:p>
            <a:p>
              <a:pPr>
                <a:lnSpc>
                  <a:spcPts val="4529"/>
                </a:lnSpc>
              </a:pPr>
              <a:r>
                <a:rPr lang="en-US" sz="3235">
                  <a:solidFill>
                    <a:srgbClr val="94DDDE"/>
                  </a:solidFill>
                  <a:latin typeface="Clear Sans Regular"/>
                </a:rPr>
                <a:t>Raveena Yadav</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81201" y="-106754"/>
            <a:ext cx="4191000" cy="25527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90" y="2021154"/>
            <a:ext cx="5357753" cy="559158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8600" y="1681443"/>
            <a:ext cx="2290567"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989194" y="6172200"/>
            <a:ext cx="3486358"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3" name="Group 3"/>
          <p:cNvGrpSpPr/>
          <p:nvPr/>
        </p:nvGrpSpPr>
        <p:grpSpPr>
          <a:xfrm>
            <a:off x="5994884" y="800100"/>
            <a:ext cx="6298231" cy="1911330"/>
            <a:chOff x="0" y="123825"/>
            <a:chExt cx="8397642" cy="2548440"/>
          </a:xfrm>
        </p:grpSpPr>
        <p:sp>
          <p:nvSpPr>
            <p:cNvPr id="4" name="TextBox 4"/>
            <p:cNvSpPr txBox="1"/>
            <p:nvPr/>
          </p:nvSpPr>
          <p:spPr>
            <a:xfrm>
              <a:off x="0" y="123825"/>
              <a:ext cx="8397642" cy="1453390"/>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Abstract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sp>
        <p:nvSpPr>
          <p:cNvPr id="7" name="TextBox 6">
            <a:extLst>
              <a:ext uri="{FF2B5EF4-FFF2-40B4-BE49-F238E27FC236}">
                <a16:creationId xmlns:a16="http://schemas.microsoft.com/office/drawing/2014/main" id="{DC1D76B4-A10A-ADC6-5043-8018DBBB95E0}"/>
              </a:ext>
            </a:extLst>
          </p:cNvPr>
          <p:cNvSpPr txBox="1"/>
          <p:nvPr/>
        </p:nvSpPr>
        <p:spPr>
          <a:xfrm>
            <a:off x="685800" y="2469376"/>
            <a:ext cx="17145000" cy="4144724"/>
          </a:xfrm>
          <a:prstGeom prst="rect">
            <a:avLst/>
          </a:prstGeom>
          <a:noFill/>
        </p:spPr>
        <p:txBody>
          <a:bodyPr wrap="square">
            <a:spAutoFit/>
          </a:bodyPr>
          <a:lstStyle/>
          <a:p>
            <a:pPr marL="228600" marR="70485" algn="just">
              <a:lnSpc>
                <a:spcPct val="150000"/>
              </a:lnSpc>
              <a:spcBef>
                <a:spcPts val="1420"/>
              </a:spcBef>
              <a:spcAft>
                <a:spcPts val="0"/>
              </a:spcAft>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This project implements content-based and collaborative filtering recommender systems approach to implement an algorithm that provides relevant movie recommendations to users with the help of Netflix and Movie lens datasets from Kaggle, as well as sentiment analysis on reviews of movies recommended by the system.</a:t>
            </a:r>
          </a:p>
          <a:p>
            <a:pPr marL="228600" marR="70485" algn="just">
              <a:lnSpc>
                <a:spcPct val="150000"/>
              </a:lnSpc>
              <a:spcBef>
                <a:spcPts val="1420"/>
              </a:spcBef>
              <a:spcAft>
                <a:spcPts val="0"/>
              </a:spcAft>
            </a:pPr>
            <a:endPar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endParaRPr>
          </a:p>
          <a:p>
            <a:pPr marL="228600" marR="70485" algn="just">
              <a:lnSpc>
                <a:spcPct val="150000"/>
              </a:lnSpc>
              <a:spcBef>
                <a:spcPts val="1420"/>
              </a:spcBef>
              <a:spcAft>
                <a:spcPts val="0"/>
              </a:spcAft>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 project report provides a summarized description of the project “Netflix Movie Recommender System”, models used to implement the recommender system, sentiment analysis and conclusions derived through it using different metrics obtained. </a:t>
            </a:r>
          </a:p>
          <a:p>
            <a:endParaRPr lang="en-IN" sz="2400" dirty="0">
              <a:cs typeface="Clear Sans Bold"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5994884" y="800100"/>
            <a:ext cx="6298231" cy="1447800"/>
            <a:chOff x="0" y="123825"/>
            <a:chExt cx="8397642" cy="2548440"/>
          </a:xfrm>
        </p:grpSpPr>
        <p:sp>
          <p:nvSpPr>
            <p:cNvPr id="4" name="TextBox 4"/>
            <p:cNvSpPr txBox="1"/>
            <p:nvPr/>
          </p:nvSpPr>
          <p:spPr>
            <a:xfrm>
              <a:off x="0" y="123825"/>
              <a:ext cx="8397642" cy="1453390"/>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SUMMARY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sp>
        <p:nvSpPr>
          <p:cNvPr id="7" name="TextBox 6">
            <a:extLst>
              <a:ext uri="{FF2B5EF4-FFF2-40B4-BE49-F238E27FC236}">
                <a16:creationId xmlns:a16="http://schemas.microsoft.com/office/drawing/2014/main" id="{DC1D76B4-A10A-ADC6-5043-8018DBBB95E0}"/>
              </a:ext>
            </a:extLst>
          </p:cNvPr>
          <p:cNvSpPr txBox="1"/>
          <p:nvPr/>
        </p:nvSpPr>
        <p:spPr>
          <a:xfrm>
            <a:off x="685800" y="2469376"/>
            <a:ext cx="17145000" cy="5742341"/>
          </a:xfrm>
          <a:prstGeom prst="rect">
            <a:avLst/>
          </a:prstGeom>
          <a:noFill/>
        </p:spPr>
        <p:txBody>
          <a:bodyPr wrap="square">
            <a:spAutoFit/>
          </a:bodyPr>
          <a:lstStyle/>
          <a:p>
            <a:pPr marL="228600" marR="70485" algn="just">
              <a:lnSpc>
                <a:spcPct val="107000"/>
              </a:lnSpc>
              <a:spcBef>
                <a:spcPts val="1420"/>
              </a:spcBef>
              <a:spcAft>
                <a:spcPts val="0"/>
              </a:spcAft>
            </a:pPr>
            <a:r>
              <a:rPr lang="en-US" sz="2400" b="1" dirty="0">
                <a:solidFill>
                  <a:schemeClr val="accent6">
                    <a:lumMod val="60000"/>
                    <a:lumOff val="40000"/>
                  </a:schemeClr>
                </a:solidFill>
                <a:effectLst/>
                <a:ea typeface="Calibri" panose="020F0502020204030204" pitchFamily="34" charset="0"/>
              </a:rPr>
              <a:t>In this project, we have focused primarily on Netflix platform which makes great use of recommender systems to suggest movies and shows to users based on variety of factors such as genres, ratings, interests of similar users, viewership patterns etc. Taking Netflix movie dataset into consideration, we have implemented different recommendation engines and sentiment analysis models to suggest similar movies to users along with their reviews.</a:t>
            </a:r>
          </a:p>
          <a:p>
            <a:pPr marL="228600" marR="70485" algn="just">
              <a:lnSpc>
                <a:spcPct val="107000"/>
              </a:lnSpc>
              <a:spcBef>
                <a:spcPts val="1420"/>
              </a:spcBef>
              <a:spcAft>
                <a:spcPts val="0"/>
              </a:spcAft>
            </a:pPr>
            <a:r>
              <a:rPr lang="en-US" sz="2400" b="1" dirty="0">
                <a:solidFill>
                  <a:schemeClr val="accent6">
                    <a:lumMod val="60000"/>
                    <a:lumOff val="40000"/>
                  </a:schemeClr>
                </a:solidFill>
                <a:effectLst/>
                <a:ea typeface="Calibri" panose="020F0502020204030204" pitchFamily="34" charset="0"/>
              </a:rPr>
              <a:t>For the content-based recommendation, the system makes use of cosine similarity metric to measure the similarity between movies from datasets based on different features such as movie genre, actors, and director names.</a:t>
            </a:r>
          </a:p>
          <a:p>
            <a:pPr marL="228600" marR="70485" algn="just">
              <a:lnSpc>
                <a:spcPct val="107000"/>
              </a:lnSpc>
              <a:spcBef>
                <a:spcPts val="1420"/>
              </a:spcBef>
              <a:spcAft>
                <a:spcPts val="0"/>
              </a:spcAft>
            </a:pPr>
            <a:r>
              <a:rPr lang="en-US" sz="2400" b="1" dirty="0">
                <a:solidFill>
                  <a:schemeClr val="accent6">
                    <a:lumMod val="60000"/>
                    <a:lumOff val="40000"/>
                  </a:schemeClr>
                </a:solidFill>
                <a:effectLst/>
                <a:ea typeface="Calibri" panose="020F0502020204030204" pitchFamily="34" charset="0"/>
              </a:rPr>
              <a:t>For collaborative filtering recommender system, the system makes use of Pearson’s correlation to measure similarity between users.</a:t>
            </a:r>
          </a:p>
          <a:p>
            <a:pPr marL="228600" marR="70485" algn="just">
              <a:lnSpc>
                <a:spcPct val="107000"/>
              </a:lnSpc>
              <a:spcBef>
                <a:spcPts val="1420"/>
              </a:spcBef>
              <a:spcAft>
                <a:spcPts val="0"/>
              </a:spcAft>
            </a:pPr>
            <a:r>
              <a:rPr lang="en-US" sz="2400" b="1" dirty="0">
                <a:solidFill>
                  <a:schemeClr val="accent6">
                    <a:lumMod val="60000"/>
                    <a:lumOff val="40000"/>
                  </a:schemeClr>
                </a:solidFill>
                <a:effectLst/>
                <a:ea typeface="Calibri" panose="020F0502020204030204" pitchFamily="34" charset="0"/>
              </a:rPr>
              <a:t>The system also makes use of sentiment analysis, a natural language processing technique (NLP) technique to analyze and identify states and subjective information of reviews associated with movies recommended to users by the recommender system. The sentiment analysis has been implemented using CountVectorizer, CNN (Convolutional Neural Network) Model and LSTM-CNN model which combines the traditional neural networks CNN and LSTM (Long Short-Term Memory) model.</a:t>
            </a:r>
          </a:p>
          <a:p>
            <a:endParaRPr lang="en-IN" sz="2400" dirty="0">
              <a:cs typeface="Clear Sans Bold" panose="020B0604020202020204" charset="0"/>
            </a:endParaRPr>
          </a:p>
        </p:txBody>
      </p:sp>
    </p:spTree>
    <p:extLst>
      <p:ext uri="{BB962C8B-B14F-4D97-AF65-F5344CB8AC3E}">
        <p14:creationId xmlns:p14="http://schemas.microsoft.com/office/powerpoint/2010/main" val="280173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5994884" y="800100"/>
            <a:ext cx="6298231" cy="1447800"/>
            <a:chOff x="0" y="123825"/>
            <a:chExt cx="8397642" cy="2548440"/>
          </a:xfrm>
        </p:grpSpPr>
        <p:sp>
          <p:nvSpPr>
            <p:cNvPr id="4" name="TextBox 4"/>
            <p:cNvSpPr txBox="1"/>
            <p:nvPr/>
          </p:nvSpPr>
          <p:spPr>
            <a:xfrm>
              <a:off x="0" y="123825"/>
              <a:ext cx="8397642" cy="1918709"/>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GOALS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sp>
        <p:nvSpPr>
          <p:cNvPr id="7" name="TextBox 6">
            <a:extLst>
              <a:ext uri="{FF2B5EF4-FFF2-40B4-BE49-F238E27FC236}">
                <a16:creationId xmlns:a16="http://schemas.microsoft.com/office/drawing/2014/main" id="{DC1D76B4-A10A-ADC6-5043-8018DBBB95E0}"/>
              </a:ext>
            </a:extLst>
          </p:cNvPr>
          <p:cNvSpPr txBox="1"/>
          <p:nvPr/>
        </p:nvSpPr>
        <p:spPr>
          <a:xfrm>
            <a:off x="10058400" y="2705100"/>
            <a:ext cx="8001000" cy="3913059"/>
          </a:xfrm>
          <a:prstGeom prst="rect">
            <a:avLst/>
          </a:prstGeom>
          <a:noFill/>
        </p:spPr>
        <p:txBody>
          <a:bodyPr wrap="square">
            <a:spAutoFit/>
          </a:bodyPr>
          <a:lstStyle/>
          <a:p>
            <a:pPr>
              <a:lnSpc>
                <a:spcPct val="150000"/>
              </a:lnSpc>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 goal of the project is to study and compare different recommender systems (collaborative and content based) as well as different sentiment analysis models (CountVectorizer, CNN, LSTM-CNN) through metrics obtained and eventually provide near perfect movie recommendation results to users with reviews obtained through the process of sentiment analysis.</a:t>
            </a:r>
          </a:p>
        </p:txBody>
      </p:sp>
      <p:pic>
        <p:nvPicPr>
          <p:cNvPr id="6" name="Graphic 5">
            <a:extLst>
              <a:ext uri="{FF2B5EF4-FFF2-40B4-BE49-F238E27FC236}">
                <a16:creationId xmlns:a16="http://schemas.microsoft.com/office/drawing/2014/main" id="{D3848498-2A85-4BFF-69EA-7ED78DFC7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 y="2705100"/>
            <a:ext cx="8610600" cy="5454988"/>
          </a:xfrm>
          <a:prstGeom prst="rect">
            <a:avLst/>
          </a:prstGeom>
        </p:spPr>
      </p:pic>
    </p:spTree>
    <p:extLst>
      <p:ext uri="{BB962C8B-B14F-4D97-AF65-F5344CB8AC3E}">
        <p14:creationId xmlns:p14="http://schemas.microsoft.com/office/powerpoint/2010/main" val="126464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5994884" y="800100"/>
            <a:ext cx="6298231" cy="1447800"/>
            <a:chOff x="0" y="123825"/>
            <a:chExt cx="8397642" cy="2548440"/>
          </a:xfrm>
        </p:grpSpPr>
        <p:sp>
          <p:nvSpPr>
            <p:cNvPr id="4" name="TextBox 4"/>
            <p:cNvSpPr txBox="1"/>
            <p:nvPr/>
          </p:nvSpPr>
          <p:spPr>
            <a:xfrm>
              <a:off x="0" y="123825"/>
              <a:ext cx="8397642" cy="1918709"/>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MODELS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sp>
        <p:nvSpPr>
          <p:cNvPr id="7" name="TextBox 6">
            <a:extLst>
              <a:ext uri="{FF2B5EF4-FFF2-40B4-BE49-F238E27FC236}">
                <a16:creationId xmlns:a16="http://schemas.microsoft.com/office/drawing/2014/main" id="{DC1D76B4-A10A-ADC6-5043-8018DBBB95E0}"/>
              </a:ext>
            </a:extLst>
          </p:cNvPr>
          <p:cNvSpPr txBox="1"/>
          <p:nvPr/>
        </p:nvSpPr>
        <p:spPr>
          <a:xfrm>
            <a:off x="609600" y="2705100"/>
            <a:ext cx="17449800" cy="4467057"/>
          </a:xfrm>
          <a:prstGeom prst="rect">
            <a:avLst/>
          </a:prstGeom>
          <a:noFill/>
        </p:spPr>
        <p:txBody>
          <a:bodyPr wrap="square">
            <a:spAutoFit/>
          </a:bodyPr>
          <a:lstStyle/>
          <a:p>
            <a:pPr>
              <a:lnSpc>
                <a:spcPct val="150000"/>
              </a:lnSpc>
            </a:pPr>
            <a:r>
              <a:rPr lang="en-US" sz="24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Recommender Systems:</a:t>
            </a:r>
          </a:p>
          <a:p>
            <a:pPr marL="342900" indent="-342900">
              <a:lnSpc>
                <a:spcPct val="150000"/>
              </a:lnSpc>
              <a:buFont typeface="Arial" panose="020B0604020202020204" pitchFamily="34" charset="0"/>
              <a:buChar char="•"/>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Content Based Filtering using Cosin</a:t>
            </a:r>
            <a:r>
              <a:rPr lang="en-US" sz="2400" b="1"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e Similarity Measure</a:t>
            </a:r>
          </a:p>
          <a:p>
            <a:pPr marL="342900" indent="-342900">
              <a:lnSpc>
                <a:spcPct val="150000"/>
              </a:lnSpc>
              <a:buFont typeface="Arial" panose="020B0604020202020204" pitchFamily="34" charset="0"/>
              <a:buChar char="•"/>
            </a:pPr>
            <a:r>
              <a:rPr lang="en-US" sz="2400" b="1"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Collaborative Filtering using Pearson’s Correlation Coefficient (PCC) Measure</a:t>
            </a:r>
          </a:p>
          <a:p>
            <a:pPr>
              <a:lnSpc>
                <a:spcPct val="150000"/>
              </a:lnSpc>
            </a:pPr>
            <a:endParaRPr lang="en-US" sz="2400" b="1"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400" b="1" u="sng"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Sentiment Analysis: </a:t>
            </a:r>
          </a:p>
          <a:p>
            <a:pPr marL="342900" indent="-342900">
              <a:lnSpc>
                <a:spcPct val="150000"/>
              </a:lnSpc>
              <a:buFont typeface="Arial" panose="020B0604020202020204" pitchFamily="34" charset="0"/>
              <a:buChar char="•"/>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Multinomial Naïve B</a:t>
            </a:r>
            <a:r>
              <a:rPr lang="en-US" sz="2400" b="1"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ayes</a:t>
            </a:r>
          </a:p>
          <a:p>
            <a:pPr marL="342900" indent="-342900">
              <a:lnSpc>
                <a:spcPct val="150000"/>
              </a:lnSpc>
              <a:buFont typeface="Arial" panose="020B0604020202020204" pitchFamily="34" charset="0"/>
              <a:buChar char="•"/>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CNN Model (Convolutional Neural Network )</a:t>
            </a:r>
          </a:p>
          <a:p>
            <a:pPr marL="342900" indent="-342900">
              <a:lnSpc>
                <a:spcPct val="150000"/>
              </a:lnSpc>
              <a:buFont typeface="Arial" panose="020B0604020202020204" pitchFamily="34" charset="0"/>
              <a:buChar char="•"/>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CNN-LSTM Model (Convolutional Neural Network + Long Short-Term Memory)</a:t>
            </a:r>
          </a:p>
        </p:txBody>
      </p:sp>
      <p:pic>
        <p:nvPicPr>
          <p:cNvPr id="8" name="Graphic 7">
            <a:extLst>
              <a:ext uri="{FF2B5EF4-FFF2-40B4-BE49-F238E27FC236}">
                <a16:creationId xmlns:a16="http://schemas.microsoft.com/office/drawing/2014/main" id="{5C2B5E79-3D6A-D570-8FC7-2B15DA43A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5900" y="2409657"/>
            <a:ext cx="4762500" cy="4762500"/>
          </a:xfrm>
          <a:prstGeom prst="rect">
            <a:avLst/>
          </a:prstGeom>
        </p:spPr>
      </p:pic>
    </p:spTree>
    <p:extLst>
      <p:ext uri="{BB962C8B-B14F-4D97-AF65-F5344CB8AC3E}">
        <p14:creationId xmlns:p14="http://schemas.microsoft.com/office/powerpoint/2010/main" val="101681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3505200" y="800100"/>
            <a:ext cx="11963400" cy="1524000"/>
            <a:chOff x="0" y="123825"/>
            <a:chExt cx="8397642" cy="5756127"/>
          </a:xfrm>
        </p:grpSpPr>
        <p:sp>
          <p:nvSpPr>
            <p:cNvPr id="4" name="TextBox 4"/>
            <p:cNvSpPr txBox="1"/>
            <p:nvPr/>
          </p:nvSpPr>
          <p:spPr>
            <a:xfrm>
              <a:off x="0" y="123825"/>
              <a:ext cx="8397642" cy="5756127"/>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SYSTEM ARCHITECTURE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pic>
        <p:nvPicPr>
          <p:cNvPr id="6" name="Picture 5" descr="Diagram&#10;&#10;Description automatically generated">
            <a:extLst>
              <a:ext uri="{FF2B5EF4-FFF2-40B4-BE49-F238E27FC236}">
                <a16:creationId xmlns:a16="http://schemas.microsoft.com/office/drawing/2014/main" id="{6CE96FA3-A327-FAB0-C7FB-E138B5E6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271" y="2149555"/>
            <a:ext cx="16179175" cy="7337345"/>
          </a:xfrm>
          <a:prstGeom prst="rect">
            <a:avLst/>
          </a:prstGeom>
        </p:spPr>
      </p:pic>
    </p:spTree>
    <p:extLst>
      <p:ext uri="{BB962C8B-B14F-4D97-AF65-F5344CB8AC3E}">
        <p14:creationId xmlns:p14="http://schemas.microsoft.com/office/powerpoint/2010/main" val="168172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5994884" y="800100"/>
            <a:ext cx="6298231" cy="1447800"/>
            <a:chOff x="0" y="123825"/>
            <a:chExt cx="8397642" cy="2548440"/>
          </a:xfrm>
        </p:grpSpPr>
        <p:sp>
          <p:nvSpPr>
            <p:cNvPr id="4" name="TextBox 4"/>
            <p:cNvSpPr txBox="1"/>
            <p:nvPr/>
          </p:nvSpPr>
          <p:spPr>
            <a:xfrm>
              <a:off x="0" y="123825"/>
              <a:ext cx="8397642" cy="1918709"/>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PACKAGES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pic>
        <p:nvPicPr>
          <p:cNvPr id="9" name="Graphic 8">
            <a:extLst>
              <a:ext uri="{FF2B5EF4-FFF2-40B4-BE49-F238E27FC236}">
                <a16:creationId xmlns:a16="http://schemas.microsoft.com/office/drawing/2014/main" id="{1339719F-E10D-0D14-0B1C-BA93510C53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399" y="2275366"/>
            <a:ext cx="6982933" cy="6982933"/>
          </a:xfrm>
          <a:prstGeom prst="rect">
            <a:avLst/>
          </a:prstGeom>
        </p:spPr>
      </p:pic>
      <p:graphicFrame>
        <p:nvGraphicFramePr>
          <p:cNvPr id="13" name="TextBox 6">
            <a:extLst>
              <a:ext uri="{FF2B5EF4-FFF2-40B4-BE49-F238E27FC236}">
                <a16:creationId xmlns:a16="http://schemas.microsoft.com/office/drawing/2014/main" id="{AEEC4AA3-0771-1537-17D0-E3BE324BCEED}"/>
              </a:ext>
            </a:extLst>
          </p:cNvPr>
          <p:cNvGraphicFramePr/>
          <p:nvPr/>
        </p:nvGraphicFramePr>
        <p:xfrm>
          <a:off x="11532568" y="1970687"/>
          <a:ext cx="6298232" cy="77910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352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5397742" y="800100"/>
            <a:ext cx="7492515" cy="2180084"/>
            <a:chOff x="0" y="123825"/>
            <a:chExt cx="8397642" cy="3837418"/>
          </a:xfrm>
        </p:grpSpPr>
        <p:sp>
          <p:nvSpPr>
            <p:cNvPr id="4" name="TextBox 4"/>
            <p:cNvSpPr txBox="1"/>
            <p:nvPr/>
          </p:nvSpPr>
          <p:spPr>
            <a:xfrm>
              <a:off x="0" y="123825"/>
              <a:ext cx="8397642" cy="3837418"/>
            </a:xfrm>
            <a:prstGeom prst="rect">
              <a:avLst/>
            </a:prstGeom>
          </p:spPr>
          <p:txBody>
            <a:bodyPr lIns="0" tIns="0" rIns="0" bIns="0" rtlCol="0" anchor="t">
              <a:spAutoFit/>
            </a:bodyPr>
            <a:lstStyle/>
            <a:p>
              <a:pPr algn="ctr">
                <a:lnSpc>
                  <a:spcPts val="8486"/>
                </a:lnSpc>
              </a:pPr>
              <a:r>
                <a:rPr lang="en-US" sz="8082" dirty="0">
                  <a:solidFill>
                    <a:srgbClr val="F7B4A7"/>
                  </a:solidFill>
                  <a:latin typeface="Clear Sans Bold"/>
                </a:rPr>
                <a:t>CONCLUSION </a:t>
              </a:r>
            </a:p>
          </p:txBody>
        </p:sp>
        <p:sp>
          <p:nvSpPr>
            <p:cNvPr id="5" name="TextBox 5"/>
            <p:cNvSpPr txBox="1"/>
            <p:nvPr/>
          </p:nvSpPr>
          <p:spPr>
            <a:xfrm>
              <a:off x="0" y="2026789"/>
              <a:ext cx="6516405" cy="645476"/>
            </a:xfrm>
            <a:prstGeom prst="rect">
              <a:avLst/>
            </a:prstGeom>
          </p:spPr>
          <p:txBody>
            <a:bodyPr lIns="0" tIns="0" rIns="0" bIns="0" rtlCol="0" anchor="t">
              <a:spAutoFit/>
            </a:bodyPr>
            <a:lstStyle/>
            <a:p>
              <a:pPr algn="ctr">
                <a:lnSpc>
                  <a:spcPts val="4429"/>
                </a:lnSpc>
              </a:pPr>
              <a:endParaRPr/>
            </a:p>
          </p:txBody>
        </p:sp>
      </p:grpSp>
      <p:sp>
        <p:nvSpPr>
          <p:cNvPr id="15" name="TextBox 14">
            <a:extLst>
              <a:ext uri="{FF2B5EF4-FFF2-40B4-BE49-F238E27FC236}">
                <a16:creationId xmlns:a16="http://schemas.microsoft.com/office/drawing/2014/main" id="{26FB03D1-975B-3A43-CE19-2ED3836E201D}"/>
              </a:ext>
            </a:extLst>
          </p:cNvPr>
          <p:cNvSpPr txBox="1"/>
          <p:nvPr/>
        </p:nvSpPr>
        <p:spPr>
          <a:xfrm>
            <a:off x="1066800" y="2241638"/>
            <a:ext cx="16687800" cy="2251065"/>
          </a:xfrm>
          <a:prstGeom prst="rect">
            <a:avLst/>
          </a:prstGeom>
          <a:noFill/>
        </p:spPr>
        <p:txBody>
          <a:bodyPr wrap="square">
            <a:spAutoFit/>
          </a:bodyPr>
          <a:lstStyle/>
          <a:p>
            <a:pPr marL="228600" marR="71755" algn="just">
              <a:lnSpc>
                <a:spcPct val="150000"/>
              </a:lnSpc>
              <a:spcBef>
                <a:spcPts val="945"/>
              </a:spcBef>
              <a:spcAft>
                <a:spcPts val="0"/>
              </a:spcAft>
            </a:pP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After</a:t>
            </a:r>
            <a:r>
              <a:rPr lang="en-US" sz="2400" b="1" spc="-4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a:t>
            </a:r>
            <a:r>
              <a:rPr lang="en-US" sz="2400" b="1" spc="-6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comparative</a:t>
            </a:r>
            <a:r>
              <a:rPr lang="en-US" sz="2400" b="1" spc="-4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study</a:t>
            </a:r>
            <a:r>
              <a:rPr lang="en-US" sz="2400" b="1" spc="-4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on</a:t>
            </a:r>
            <a:r>
              <a:rPr lang="en-US" sz="2400" b="1" spc="-4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a:t>
            </a:r>
            <a:r>
              <a:rPr lang="en-US" sz="2400" b="1" spc="-6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models</a:t>
            </a:r>
            <a:r>
              <a:rPr lang="en-US" sz="2400" b="1" spc="-4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above,</a:t>
            </a:r>
            <a:r>
              <a:rPr lang="en-US" sz="2400" b="1" spc="-6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we</a:t>
            </a:r>
            <a:r>
              <a:rPr lang="en-US" sz="2400" b="1" spc="-6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conclude</a:t>
            </a:r>
            <a:r>
              <a:rPr lang="en-US" sz="2400" b="1" spc="-5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that</a:t>
            </a:r>
            <a:r>
              <a:rPr lang="en-US" sz="2400" b="1" spc="-4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a:t>
            </a:r>
            <a:r>
              <a:rPr lang="en-US" sz="2400" b="1" spc="-5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classification</a:t>
            </a:r>
            <a:r>
              <a:rPr lang="en-US" sz="2400" b="1" spc="-50"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model</a:t>
            </a:r>
            <a:r>
              <a:rPr lang="en-US" sz="2400" b="1" spc="-5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using</a:t>
            </a:r>
            <a:r>
              <a:rPr lang="en-US" sz="2400" b="1" spc="-30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Convolutional Neural Network (CNN) is</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the</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best</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model</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with</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an</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approx.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accuracy</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score</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of</a:t>
            </a:r>
            <a:r>
              <a:rPr lang="en-US" sz="2400" b="1" spc="5"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99.13 %.</a:t>
            </a:r>
          </a:p>
          <a:p>
            <a:pPr>
              <a:lnSpc>
                <a:spcPct val="150000"/>
              </a:lnSpc>
            </a:pPr>
            <a:endParaRPr lang="en-US" sz="2400" b="1"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400" b="1" dirty="0">
              <a:solidFill>
                <a:schemeClr val="accent6">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Table 18">
            <a:extLst>
              <a:ext uri="{FF2B5EF4-FFF2-40B4-BE49-F238E27FC236}">
                <a16:creationId xmlns:a16="http://schemas.microsoft.com/office/drawing/2014/main" id="{9EE67CA8-5C9A-45F0-AF22-2495C6924CA6}"/>
              </a:ext>
            </a:extLst>
          </p:cNvPr>
          <p:cNvGraphicFramePr>
            <a:graphicFrameLocks noGrp="1"/>
          </p:cNvGraphicFramePr>
          <p:nvPr>
            <p:extLst>
              <p:ext uri="{D42A27DB-BD31-4B8C-83A1-F6EECF244321}">
                <p14:modId xmlns:p14="http://schemas.microsoft.com/office/powerpoint/2010/main" val="3632666519"/>
              </p:ext>
            </p:extLst>
          </p:nvPr>
        </p:nvGraphicFramePr>
        <p:xfrm>
          <a:off x="3314700" y="4249618"/>
          <a:ext cx="12192000" cy="379574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728206597"/>
                    </a:ext>
                  </a:extLst>
                </a:gridCol>
                <a:gridCol w="6096000">
                  <a:extLst>
                    <a:ext uri="{9D8B030D-6E8A-4147-A177-3AD203B41FA5}">
                      <a16:colId xmlns:a16="http://schemas.microsoft.com/office/drawing/2014/main" val="3621673755"/>
                    </a:ext>
                  </a:extLst>
                </a:gridCol>
              </a:tblGrid>
              <a:tr h="872736">
                <a:tc>
                  <a:txBody>
                    <a:bodyPr/>
                    <a:lstStyle/>
                    <a:p>
                      <a:pPr algn="ctr"/>
                      <a:r>
                        <a:rPr lang="en-US" dirty="0"/>
                        <a:t>MODEL</a:t>
                      </a:r>
                    </a:p>
                  </a:txBody>
                  <a:tcPr anchor="ctr"/>
                </a:tc>
                <a:tc>
                  <a:txBody>
                    <a:bodyPr/>
                    <a:lstStyle/>
                    <a:p>
                      <a:pPr algn="ctr"/>
                      <a:r>
                        <a:rPr lang="en-US" dirty="0"/>
                        <a:t>ACCURACY (%)</a:t>
                      </a:r>
                    </a:p>
                  </a:txBody>
                  <a:tcPr anchor="ctr"/>
                </a:tc>
                <a:extLst>
                  <a:ext uri="{0D108BD9-81ED-4DB2-BD59-A6C34878D82A}">
                    <a16:rowId xmlns:a16="http://schemas.microsoft.com/office/drawing/2014/main" val="3448079296"/>
                  </a:ext>
                </a:extLst>
              </a:tr>
              <a:tr h="974336">
                <a:tc>
                  <a:txBody>
                    <a:bodyPr/>
                    <a:lstStyle/>
                    <a:p>
                      <a:pPr algn="ctr"/>
                      <a:r>
                        <a:rPr lang="en-US" dirty="0"/>
                        <a:t>Multinomial Naïve Bayes</a:t>
                      </a:r>
                    </a:p>
                  </a:txBody>
                  <a:tcPr anchor="ctr"/>
                </a:tc>
                <a:tc>
                  <a:txBody>
                    <a:bodyPr/>
                    <a:lstStyle/>
                    <a:p>
                      <a:pPr algn="ctr"/>
                      <a:r>
                        <a:rPr lang="en-US" dirty="0"/>
                        <a:t>97.471</a:t>
                      </a:r>
                    </a:p>
                  </a:txBody>
                  <a:tcPr anchor="ctr"/>
                </a:tc>
                <a:extLst>
                  <a:ext uri="{0D108BD9-81ED-4DB2-BD59-A6C34878D82A}">
                    <a16:rowId xmlns:a16="http://schemas.microsoft.com/office/drawing/2014/main" val="1450807398"/>
                  </a:ext>
                </a:extLst>
              </a:tr>
              <a:tr h="974336">
                <a:tc>
                  <a:txBody>
                    <a:bodyPr/>
                    <a:lstStyle/>
                    <a:p>
                      <a:pPr algn="ctr"/>
                      <a:r>
                        <a:rPr lang="en-US" dirty="0"/>
                        <a:t>CNN </a:t>
                      </a:r>
                    </a:p>
                  </a:txBody>
                  <a:tcPr anchor="ctr"/>
                </a:tc>
                <a:tc>
                  <a:txBody>
                    <a:bodyPr/>
                    <a:lstStyle/>
                    <a:p>
                      <a:pPr algn="ctr"/>
                      <a:r>
                        <a:rPr lang="en-US" dirty="0"/>
                        <a:t>99.23</a:t>
                      </a:r>
                    </a:p>
                  </a:txBody>
                  <a:tcPr anchor="ctr"/>
                </a:tc>
                <a:extLst>
                  <a:ext uri="{0D108BD9-81ED-4DB2-BD59-A6C34878D82A}">
                    <a16:rowId xmlns:a16="http://schemas.microsoft.com/office/drawing/2014/main" val="770573114"/>
                  </a:ext>
                </a:extLst>
              </a:tr>
              <a:tr h="974336">
                <a:tc>
                  <a:txBody>
                    <a:bodyPr/>
                    <a:lstStyle/>
                    <a:p>
                      <a:pPr algn="ctr"/>
                      <a:r>
                        <a:rPr lang="en-US" dirty="0"/>
                        <a:t>CNN-LSTM</a:t>
                      </a:r>
                    </a:p>
                  </a:txBody>
                  <a:tcPr anchor="ctr"/>
                </a:tc>
                <a:tc>
                  <a:txBody>
                    <a:bodyPr/>
                    <a:lstStyle/>
                    <a:p>
                      <a:pPr algn="ctr"/>
                      <a:r>
                        <a:rPr lang="en-US" dirty="0"/>
                        <a:t>98.55</a:t>
                      </a:r>
                    </a:p>
                  </a:txBody>
                  <a:tcPr anchor="ctr"/>
                </a:tc>
                <a:extLst>
                  <a:ext uri="{0D108BD9-81ED-4DB2-BD59-A6C34878D82A}">
                    <a16:rowId xmlns:a16="http://schemas.microsoft.com/office/drawing/2014/main" val="1402754384"/>
                  </a:ext>
                </a:extLst>
              </a:tr>
            </a:tbl>
          </a:graphicData>
        </a:graphic>
      </p:graphicFrame>
    </p:spTree>
    <p:extLst>
      <p:ext uri="{BB962C8B-B14F-4D97-AF65-F5344CB8AC3E}">
        <p14:creationId xmlns:p14="http://schemas.microsoft.com/office/powerpoint/2010/main" val="2686795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468</Words>
  <Application>Microsoft Macintosh PowerPoint</Application>
  <PresentationFormat>Custom</PresentationFormat>
  <Paragraphs>52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Clear Sans Bold</vt:lpstr>
      <vt:lpstr>Clear Sans Regular</vt:lpstr>
      <vt:lpstr>Arial</vt:lpstr>
      <vt:lpstr>Clear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&amp; Black Modern Company Profile Presentation</dc:title>
  <cp:lastModifiedBy>Merwin Roy</cp:lastModifiedBy>
  <cp:revision>7</cp:revision>
  <dcterms:created xsi:type="dcterms:W3CDTF">2006-08-16T00:00:00Z</dcterms:created>
  <dcterms:modified xsi:type="dcterms:W3CDTF">2022-12-09T00:04:22Z</dcterms:modified>
  <dc:identifier>DAFUMkSLbxE</dc:identifier>
</cp:coreProperties>
</file>